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85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75655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F9ACB4A-3D33-4222-B0EA-99B0DF57DD96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F34D9A2-2415-4DB5-B217-C34A102B734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D9A2-2415-4DB5-B217-C34A102B7343}" type="slidenum">
              <a:rPr lang="he-IL" smtClean="0"/>
              <a:pPr/>
              <a:t>3</a:t>
            </a:fld>
            <a:endParaRPr lang="he-I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D9A2-2415-4DB5-B217-C34A102B7343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392C3-F603-4377-AD18-63E0917622C5}" type="datetimeFigureOut">
              <a:rPr lang="he-IL" smtClean="0"/>
              <a:pPr/>
              <a:t>ט"ו/תשרי/תשפ"א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EF12-8184-4A3E-BB40-FA3BCD9D503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2857552" y="785794"/>
            <a:ext cx="10287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dirty="0" smtClean="0"/>
              <a:t>             الفن السريالي   </a:t>
            </a:r>
            <a:endParaRPr lang="he-IL" sz="4000" dirty="0"/>
          </a:p>
        </p:txBody>
      </p:sp>
      <p:pic>
        <p:nvPicPr>
          <p:cNvPr id="10242" name="Picture 2" descr="نتيجة بحث الصور عن الفن السريال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7170418" cy="4453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فن السريالي 100873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"/>
            <a:ext cx="492252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14348" y="857233"/>
            <a:ext cx="742955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قد اعتمد السرياليون في رسوماتهم على الأشياء الواقعية تستخدم كرموز للتعبير عن أحلامهم 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الارتقاء بالأشكال الطبيعية إلى ما فوق الواقع المرئي. و قد لقيت السريالية رواجا كبيرا بلغ ذروته بين 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عامي 1924-1929 </a:t>
            </a:r>
            <a:r>
              <a:rPr lang="ar-SA" sz="2800" dirty="0" err="1" smtClean="0"/>
              <a:t>و</a:t>
            </a:r>
            <a:r>
              <a:rPr lang="ar-SA" sz="2800" dirty="0" smtClean="0"/>
              <a:t> كان آخر معارضهم في باريس عام 1947. ومن أهم أقطابها الفنان الأسباني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سلفادور دالي(1904-1989). ومن بعض أعماله الفنية "الخلوة"، "تداعي الذاكرة"، "الآثار" </a:t>
            </a:r>
            <a:r>
              <a:rPr lang="ar-SA" sz="2800" dirty="0" err="1" smtClean="0"/>
              <a:t>و</a:t>
            </a:r>
            <a:r>
              <a:rPr lang="ar-SA" sz="2800" dirty="0" smtClean="0"/>
              <a:t>"البناء".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500166" y="1000109"/>
            <a:ext cx="62865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نشأت المدرسة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> الفنية في فرنسا، وازدهرت في العقدين الثاني والثالث من القرن 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العشرين ...وتميزت بالتركيز على كل ما هو غريب ومتناقض ولا شعوري. وكانت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> تهدف إلى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البعد عن الحقيقة وإطلاق الأفكار المكبوتة والتصورات الخيالية وسيطرة الأحلام. واعتمد فنانو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على نظريات </a:t>
            </a:r>
            <a:r>
              <a:rPr lang="ar-SA" sz="2800" dirty="0" err="1" smtClean="0"/>
              <a:t>فرويد</a:t>
            </a:r>
            <a:r>
              <a:rPr lang="ar-SA" sz="2800" dirty="0" smtClean="0"/>
              <a:t> رائد التحليل النفسي، خاصة فيما يتعلق بتفسير الأحلام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14480" y="1142984"/>
            <a:ext cx="57150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وصف النقاد اللوحات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> بأنها تلقائية فنية ونفسية، تعتمد على التعبير بالألوان عن الأفكار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اللاشعورية والإيمان بالقدرة الهائلة للأحلام. وتخلصت </a:t>
            </a:r>
            <a:r>
              <a:rPr lang="ar-SA" sz="2800" dirty="0" err="1" smtClean="0"/>
              <a:t>السيرالية</a:t>
            </a:r>
            <a:r>
              <a:rPr lang="ar-SA" sz="2800" dirty="0" smtClean="0"/>
              <a:t> من مبادئ الرسم التقليدية. في التركيبات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الغربية لأجسام غير مرتبطة </a:t>
            </a:r>
            <a:r>
              <a:rPr lang="ar-SA" sz="2800" dirty="0" err="1" smtClean="0"/>
              <a:t>ببعضها</a:t>
            </a:r>
            <a:r>
              <a:rPr lang="ar-SA" sz="2800" dirty="0" smtClean="0"/>
              <a:t> البعض لخلق إحساس بعدم الواقعية إذ أنها تعتمد على </a:t>
            </a:r>
            <a:r>
              <a:rPr lang="ar-SA" sz="2800" dirty="0" err="1" smtClean="0"/>
              <a:t>اللا</a:t>
            </a:r>
            <a:r>
              <a:rPr lang="ar-SA" sz="2800" dirty="0" smtClean="0"/>
              <a:t> شعور</a:t>
            </a:r>
            <a:br>
              <a:rPr lang="ar-SA" sz="2800" dirty="0" smtClean="0"/>
            </a:b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071538" y="571480"/>
            <a:ext cx="71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واهتمت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> بالمضمون وليس بالشكل ولهذا تبدو لوحاتها غامضة ومعقدة، وإن كانت منبعاً فنياً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لاكتشافات تشكيلية رمزية لا نهاية لها، تحمل المضامين الفكرية والانفعالية التي تحتاج إلى ترجمة من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الجمهور المتذوق، كي يدرك مغزاها حسب خبراته الماضية. والانفعالات التي تعتمد عليها </a:t>
            </a:r>
            <a:r>
              <a:rPr lang="ar-SA" sz="2800" dirty="0" err="1" smtClean="0"/>
              <a:t>السيريالية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تظهر ما خلف الحقيقة البصرية الظاهرة، إذ أن المظهر الخارجي الذي شغل الفنانين في </a:t>
            </a:r>
            <a:r>
              <a:rPr lang="ar-SA" sz="2800" dirty="0" err="1" smtClean="0"/>
              <a:t>حقبات</a:t>
            </a:r>
            <a:r>
              <a:rPr lang="ar-SA" sz="2800" dirty="0" smtClean="0"/>
              <a:t> كثيرة لا</a:t>
            </a:r>
            <a:br>
              <a:rPr lang="ar-SA" sz="2800" dirty="0" smtClean="0"/>
            </a:b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357290" y="1285860"/>
            <a:ext cx="650085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يمثل كل الحقيقة، حيث أنه يخفي الحالة النفسية الداخلية. والفنان </a:t>
            </a:r>
            <a:r>
              <a:rPr lang="ar-SA" sz="2800" dirty="0" err="1" smtClean="0"/>
              <a:t>السيريالي</a:t>
            </a:r>
            <a:r>
              <a:rPr lang="ar-SA" sz="2800" dirty="0" smtClean="0"/>
              <a:t> يكاد أن يكون نصف نائم ويسمح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ليده وفرشاته أن تصور إحساساته العضلية وخواطره المتتابعة دون عائق، وفي هذه الحالة تكون اللوحة 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أكثر صدقاً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نتيجة بحث الصور عن الرسم السريال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8008331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تيجة بحث الصور عن الرسم السريال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00042"/>
            <a:ext cx="5643602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نتيجة بحث الصور عن الرسم السريال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7358114" cy="576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81</Words>
  <Application>Microsoft Office PowerPoint</Application>
  <PresentationFormat>‫הצגה על המסך (4:3)</PresentationFormat>
  <Paragraphs>8</Paragraphs>
  <Slides>10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acer</dc:creator>
  <cp:lastModifiedBy>acer</cp:lastModifiedBy>
  <cp:revision>73</cp:revision>
  <dcterms:created xsi:type="dcterms:W3CDTF">2014-02-24T07:05:10Z</dcterms:created>
  <dcterms:modified xsi:type="dcterms:W3CDTF">2020-10-03T19:14:19Z</dcterms:modified>
</cp:coreProperties>
</file>