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4"/>
  </p:notesMasterIdLst>
  <p:sldIdLst>
    <p:sldId id="293" r:id="rId2"/>
    <p:sldId id="256" r:id="rId3"/>
    <p:sldId id="294" r:id="rId4"/>
    <p:sldId id="297" r:id="rId5"/>
    <p:sldId id="290" r:id="rId6"/>
    <p:sldId id="288" r:id="rId7"/>
    <p:sldId id="289" r:id="rId8"/>
    <p:sldId id="259" r:id="rId9"/>
    <p:sldId id="257" r:id="rId10"/>
    <p:sldId id="260" r:id="rId11"/>
    <p:sldId id="258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95" r:id="rId22"/>
    <p:sldId id="270" r:id="rId23"/>
    <p:sldId id="271" r:id="rId24"/>
    <p:sldId id="272" r:id="rId25"/>
    <p:sldId id="296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91" r:id="rId37"/>
    <p:sldId id="283" r:id="rId38"/>
    <p:sldId id="284" r:id="rId39"/>
    <p:sldId id="285" r:id="rId40"/>
    <p:sldId id="286" r:id="rId41"/>
    <p:sldId id="292" r:id="rId42"/>
    <p:sldId id="287" r:id="rId4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סגנון ביניים 2 - הדגשה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7" d="100"/>
          <a:sy n="57" d="100"/>
        </p:scale>
        <p:origin x="52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4B9AED0-1E63-40C5-A730-D446F84489DB}" type="datetimeFigureOut">
              <a:rPr lang="he-IL" smtClean="0"/>
              <a:pPr/>
              <a:t>א'/כסלו/תשפ"ד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A786479-8446-487C-A59B-5DC1CBF98C9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3833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6479-8446-487C-A59B-5DC1CBF98C97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519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E4E7-973F-467B-8457-D54E6F7FD08C}" type="datetimeFigureOut">
              <a:rPr lang="he-IL" smtClean="0"/>
              <a:pPr/>
              <a:t>א'/כסלו/תשפ"ד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C34B6-7B8A-4EB3-99D2-F64BEFDCB33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E4E7-973F-467B-8457-D54E6F7FD08C}" type="datetimeFigureOut">
              <a:rPr lang="he-IL" smtClean="0"/>
              <a:pPr/>
              <a:t>א'/כסלו/תשפ"ד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C34B6-7B8A-4EB3-99D2-F64BEFDCB33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E4E7-973F-467B-8457-D54E6F7FD08C}" type="datetimeFigureOut">
              <a:rPr lang="he-IL" smtClean="0"/>
              <a:pPr/>
              <a:t>א'/כסלו/תשפ"ד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C34B6-7B8A-4EB3-99D2-F64BEFDCB33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E4E7-973F-467B-8457-D54E6F7FD08C}" type="datetimeFigureOut">
              <a:rPr lang="he-IL" smtClean="0"/>
              <a:pPr/>
              <a:t>א'/כסלו/תשפ"ד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C34B6-7B8A-4EB3-99D2-F64BEFDCB33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E4E7-973F-467B-8457-D54E6F7FD08C}" type="datetimeFigureOut">
              <a:rPr lang="he-IL" smtClean="0"/>
              <a:pPr/>
              <a:t>א'/כסלו/תשפ"ד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C34B6-7B8A-4EB3-99D2-F64BEFDCB33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E4E7-973F-467B-8457-D54E6F7FD08C}" type="datetimeFigureOut">
              <a:rPr lang="he-IL" smtClean="0"/>
              <a:pPr/>
              <a:t>א'/כסלו/תשפ"ד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C34B6-7B8A-4EB3-99D2-F64BEFDCB33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E4E7-973F-467B-8457-D54E6F7FD08C}" type="datetimeFigureOut">
              <a:rPr lang="he-IL" smtClean="0"/>
              <a:pPr/>
              <a:t>א'/כסלו/תשפ"ד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C34B6-7B8A-4EB3-99D2-F64BEFDCB33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E4E7-973F-467B-8457-D54E6F7FD08C}" type="datetimeFigureOut">
              <a:rPr lang="he-IL" smtClean="0"/>
              <a:pPr/>
              <a:t>א'/כסלו/תשפ"ד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C34B6-7B8A-4EB3-99D2-F64BEFDCB33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E4E7-973F-467B-8457-D54E6F7FD08C}" type="datetimeFigureOut">
              <a:rPr lang="he-IL" smtClean="0"/>
              <a:pPr/>
              <a:t>א'/כסלו/תשפ"ד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C34B6-7B8A-4EB3-99D2-F64BEFDCB33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E4E7-973F-467B-8457-D54E6F7FD08C}" type="datetimeFigureOut">
              <a:rPr lang="he-IL" smtClean="0"/>
              <a:pPr/>
              <a:t>א'/כסלו/תשפ"ד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C34B6-7B8A-4EB3-99D2-F64BEFDCB33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E4E7-973F-467B-8457-D54E6F7FD08C}" type="datetimeFigureOut">
              <a:rPr lang="he-IL" smtClean="0"/>
              <a:pPr/>
              <a:t>א'/כסלו/תשפ"ד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C34B6-7B8A-4EB3-99D2-F64BEFDCB33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CE4E7-973F-467B-8457-D54E6F7FD08C}" type="datetimeFigureOut">
              <a:rPr lang="he-IL" smtClean="0"/>
              <a:pPr/>
              <a:t>א'/כסלו/תשפ"ד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C34B6-7B8A-4EB3-99D2-F64BEFDCB33E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Oi6ym8dcSx0&amp;NR=1&amp;feature=endscreen" TargetMode="External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_muY07Xud8s&amp;feature=related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643446"/>
            <a:ext cx="4186238" cy="1482717"/>
          </a:xfrm>
        </p:spPr>
        <p:txBody>
          <a:bodyPr/>
          <a:lstStyle/>
          <a:p>
            <a:endParaRPr lang="he-IL" dirty="0"/>
          </a:p>
        </p:txBody>
      </p:sp>
      <p:pic>
        <p:nvPicPr>
          <p:cNvPr id="1028" name="Picture 4" descr="C:\Users\Fantom\Pictures\HCA9Y2ILECA00PQJNCAAH3450CA5FO0S7CAYUK4JHCASJCUSDCAYGL5PTCABPO6HZCABDK39CCASXBYEZCATI6GCQCA01OP90CAJFIVL8CAPE7K7YCAQH7A6WCA5Y78OXCAOAILH3CA4VJ85VCALNMCH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8" y="11419"/>
            <a:ext cx="9144000" cy="6858000"/>
          </a:xfrm>
          <a:prstGeom prst="rect">
            <a:avLst/>
          </a:prstGeom>
          <a:noFill/>
        </p:spPr>
      </p:pic>
      <p:sp>
        <p:nvSpPr>
          <p:cNvPr id="7" name="מלבן 6"/>
          <p:cNvSpPr/>
          <p:nvPr/>
        </p:nvSpPr>
        <p:spPr>
          <a:xfrm>
            <a:off x="1142976" y="214290"/>
            <a:ext cx="6572296" cy="60007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00B050"/>
                </a:solidFill>
                <a:cs typeface="+mj-cs"/>
              </a:rPr>
              <a:t>حرف </a:t>
            </a:r>
            <a:r>
              <a:rPr lang="ar-SA" sz="3200" b="1" dirty="0" smtClean="0">
                <a:solidFill>
                  <a:srgbClr val="00B050"/>
                </a:solidFill>
                <a:cs typeface="+mj-cs"/>
              </a:rPr>
              <a:t>الجيم</a:t>
            </a:r>
          </a:p>
          <a:p>
            <a:pPr algn="ctr"/>
            <a:r>
              <a:rPr lang="ar-SA" sz="3200" b="1" dirty="0" smtClean="0">
                <a:solidFill>
                  <a:srgbClr val="00B050"/>
                </a:solidFill>
                <a:cs typeface="+mj-cs"/>
              </a:rPr>
              <a:t>درس </a:t>
            </a:r>
            <a:r>
              <a:rPr lang="ar-SA" sz="3200" b="1" dirty="0" smtClean="0">
                <a:solidFill>
                  <a:srgbClr val="00B050"/>
                </a:solidFill>
                <a:cs typeface="+mj-cs"/>
              </a:rPr>
              <a:t>محوسب</a:t>
            </a:r>
            <a:endParaRPr lang="en-US" sz="3200" b="1" dirty="0" smtClean="0">
              <a:solidFill>
                <a:srgbClr val="00B050"/>
              </a:solidFill>
              <a:cs typeface="+mj-cs"/>
            </a:endParaRPr>
          </a:p>
          <a:p>
            <a:pPr algn="ctr"/>
            <a:endParaRPr lang="ar-JO" sz="3200" b="1" u="sng" dirty="0" smtClean="0">
              <a:solidFill>
                <a:srgbClr val="00B050"/>
              </a:solidFill>
              <a:cs typeface="+mj-cs"/>
            </a:endParaRPr>
          </a:p>
          <a:p>
            <a:pPr algn="ctr"/>
            <a:endParaRPr lang="ar-JO" sz="3200" b="1" u="sng" dirty="0">
              <a:solidFill>
                <a:srgbClr val="00B050"/>
              </a:solidFill>
              <a:cs typeface="+mj-cs"/>
            </a:endParaRPr>
          </a:p>
          <a:p>
            <a:pPr algn="ctr"/>
            <a:r>
              <a:rPr lang="ar-JO" sz="3200" b="1" u="sng" smtClean="0">
                <a:solidFill>
                  <a:srgbClr val="00B050"/>
                </a:solidFill>
                <a:cs typeface="+mj-cs"/>
              </a:rPr>
              <a:t>محمد وتد</a:t>
            </a:r>
            <a:endParaRPr lang="en-US" sz="3200" b="1" u="sng" dirty="0">
              <a:solidFill>
                <a:srgbClr val="00B050"/>
              </a:solidFill>
              <a:cs typeface="+mj-cs"/>
            </a:endParaRPr>
          </a:p>
          <a:p>
            <a:pPr algn="ctr"/>
            <a:r>
              <a:rPr lang="ar-SA" sz="3200" b="1" u="sng" dirty="0" smtClean="0">
                <a:solidFill>
                  <a:srgbClr val="00B050"/>
                </a:solidFill>
                <a:cs typeface="+mj-cs"/>
              </a:rPr>
              <a:t> </a:t>
            </a:r>
            <a:endParaRPr lang="ar-SA" sz="3200" b="1" u="sng" dirty="0" smtClean="0">
              <a:solidFill>
                <a:srgbClr val="00B050"/>
              </a:solidFill>
              <a:cs typeface="+mj-cs"/>
            </a:endParaRPr>
          </a:p>
          <a:p>
            <a:pPr algn="ctr"/>
            <a:endParaRPr lang="ar-SA" sz="2400" b="1" dirty="0" smtClean="0">
              <a:solidFill>
                <a:srgbClr val="FF0000"/>
              </a:solidFill>
              <a:cs typeface="+mj-cs"/>
            </a:endParaRPr>
          </a:p>
          <a:p>
            <a:pPr algn="ctr"/>
            <a:endParaRPr lang="ar-SA" sz="2400" b="1" dirty="0" smtClean="0">
              <a:solidFill>
                <a:srgbClr val="FF0000"/>
              </a:solidFill>
              <a:cs typeface="+mj-cs"/>
            </a:endParaRPr>
          </a:p>
          <a:p>
            <a:pPr algn="ctr"/>
            <a:endParaRPr lang="ar-SA" sz="2400" b="1" dirty="0" smtClean="0">
              <a:solidFill>
                <a:srgbClr val="FF0000"/>
              </a:solidFill>
              <a:cs typeface="+mj-cs"/>
            </a:endParaRPr>
          </a:p>
          <a:p>
            <a:endParaRPr lang="ar-SA" sz="2400" b="1" dirty="0" smtClean="0">
              <a:solidFill>
                <a:srgbClr val="FF0000"/>
              </a:solidFill>
              <a:cs typeface="+mj-cs"/>
            </a:endParaRPr>
          </a:p>
          <a:p>
            <a:endParaRPr lang="ar-SA" sz="2400" b="1" dirty="0" smtClean="0">
              <a:solidFill>
                <a:srgbClr val="FF0000"/>
              </a:solidFill>
              <a:cs typeface="+mj-cs"/>
            </a:endParaRPr>
          </a:p>
          <a:p>
            <a:endParaRPr lang="he-IL" sz="2400" b="1" dirty="0">
              <a:solidFill>
                <a:srgbClr val="FF0000"/>
              </a:solidFill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3571876"/>
            <a:ext cx="4900618" cy="2554287"/>
          </a:xfrm>
        </p:spPr>
        <p:txBody>
          <a:bodyPr/>
          <a:lstStyle/>
          <a:p>
            <a:endParaRPr lang="he-IL" dirty="0"/>
          </a:p>
        </p:txBody>
      </p:sp>
      <p:pic>
        <p:nvPicPr>
          <p:cNvPr id="4" name="Picture 25" descr="https://encrypted-tbn0.google.com/images?q=tbn:ANd9GcS2Y2gt5AsE_gTXj60ld6ZenXZTTp02gIJGv2Y42YeLA04P6mcsQ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3572"/>
            <a:ext cx="9144000" cy="6921572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2714612" y="5572140"/>
            <a:ext cx="3500462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600" b="1" dirty="0" smtClean="0">
                <a:solidFill>
                  <a:srgbClr val="FF0000"/>
                </a:solidFill>
              </a:rPr>
              <a:t>جـ</a:t>
            </a:r>
            <a:r>
              <a:rPr lang="ar-SA" sz="6600" b="1" dirty="0" smtClean="0">
                <a:solidFill>
                  <a:schemeClr val="tx1"/>
                </a:solidFill>
              </a:rPr>
              <a:t>مـل</a:t>
            </a:r>
            <a:endParaRPr lang="he-IL" sz="6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8434" name="Picture 2" descr="https://encrypted-tbn3.google.com/images?q=tbn:ANd9GcQmSn6aVTbHTHHf3OTmMzXuJhyIagpuXA9an9WI2__qsKJqG52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הסבר ענן 4">
            <a:hlinkClick r:id="rId3" action="ppaction://hlinksldjump"/>
          </p:cNvPr>
          <p:cNvSpPr/>
          <p:nvPr/>
        </p:nvSpPr>
        <p:spPr>
          <a:xfrm>
            <a:off x="5643570" y="285728"/>
            <a:ext cx="3286148" cy="1000132"/>
          </a:xfrm>
          <a:prstGeom prst="cloudCallout">
            <a:avLst>
              <a:gd name="adj1" fmla="val -24808"/>
              <a:gd name="adj2" fmla="val 126355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bg1"/>
                </a:solidFill>
              </a:rPr>
              <a:t>من أنا ؟</a:t>
            </a:r>
            <a:endParaRPr lang="he-IL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3357562"/>
            <a:ext cx="5186370" cy="2768601"/>
          </a:xfrm>
        </p:spPr>
        <p:txBody>
          <a:bodyPr/>
          <a:lstStyle/>
          <a:p>
            <a:endParaRPr lang="he-IL" dirty="0"/>
          </a:p>
        </p:txBody>
      </p:sp>
      <p:pic>
        <p:nvPicPr>
          <p:cNvPr id="4" name="Picture 2" descr="https://encrypted-tbn3.google.com/images?q=tbn:ANd9GcQmSn6aVTbHTHHf3OTmMzXuJhyIagpuXA9an9WI2__qsKJqG52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6072198" y="285728"/>
            <a:ext cx="2857520" cy="107157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b="1" dirty="0" smtClean="0">
                <a:solidFill>
                  <a:srgbClr val="FF0000"/>
                </a:solidFill>
              </a:rPr>
              <a:t>جـ</a:t>
            </a:r>
            <a:r>
              <a:rPr lang="ar-SA" sz="6600" b="1" dirty="0" smtClean="0">
                <a:solidFill>
                  <a:schemeClr val="tx1"/>
                </a:solidFill>
              </a:rPr>
              <a:t>رس</a:t>
            </a:r>
            <a:endParaRPr lang="he-IL" sz="6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3714752"/>
            <a:ext cx="3971924" cy="2411411"/>
          </a:xfrm>
        </p:spPr>
        <p:txBody>
          <a:bodyPr/>
          <a:lstStyle/>
          <a:p>
            <a:endParaRPr lang="he-IL" dirty="0"/>
          </a:p>
        </p:txBody>
      </p:sp>
      <p:pic>
        <p:nvPicPr>
          <p:cNvPr id="1026" name="Picture 2" descr="https://encrypted-tbn1.google.com/images?q=tbn:ANd9GcStXDPaT7jkpy7GFK8RzsZV2h6khbRsVoapIGNskorZyAkJX03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485"/>
            <a:ext cx="9144000" cy="6870485"/>
          </a:xfrm>
          <a:prstGeom prst="rect">
            <a:avLst/>
          </a:prstGeom>
          <a:noFill/>
        </p:spPr>
      </p:pic>
      <p:sp>
        <p:nvSpPr>
          <p:cNvPr id="5" name="הסבר ענן 4">
            <a:hlinkClick r:id="rId3" action="ppaction://hlinksldjump"/>
          </p:cNvPr>
          <p:cNvSpPr/>
          <p:nvPr/>
        </p:nvSpPr>
        <p:spPr>
          <a:xfrm>
            <a:off x="5643570" y="285728"/>
            <a:ext cx="3286148" cy="1000132"/>
          </a:xfrm>
          <a:prstGeom prst="cloudCallout">
            <a:avLst>
              <a:gd name="adj1" fmla="val -24808"/>
              <a:gd name="adj2" fmla="val 12635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bg1"/>
                </a:solidFill>
              </a:rPr>
              <a:t>من أنا ؟</a:t>
            </a:r>
            <a:endParaRPr lang="he-IL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3786190"/>
            <a:ext cx="4757742" cy="2339973"/>
          </a:xfrm>
        </p:spPr>
        <p:txBody>
          <a:bodyPr/>
          <a:lstStyle/>
          <a:p>
            <a:endParaRPr lang="he-IL" dirty="0"/>
          </a:p>
        </p:txBody>
      </p:sp>
      <p:pic>
        <p:nvPicPr>
          <p:cNvPr id="4" name="Picture 2" descr="https://encrypted-tbn1.google.com/images?q=tbn:ANd9GcStXDPaT7jkpy7GFK8RzsZV2h6khbRsVoapIGNskorZyAkJX03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485"/>
            <a:ext cx="9144000" cy="6870485"/>
          </a:xfrm>
          <a:prstGeom prst="rect">
            <a:avLst/>
          </a:prstGeom>
          <a:noFill/>
        </p:spPr>
      </p:pic>
      <p:sp>
        <p:nvSpPr>
          <p:cNvPr id="5" name="אליפסה 4"/>
          <p:cNvSpPr/>
          <p:nvPr/>
        </p:nvSpPr>
        <p:spPr>
          <a:xfrm>
            <a:off x="0" y="214290"/>
            <a:ext cx="2928958" cy="157163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b="1" dirty="0" smtClean="0">
                <a:solidFill>
                  <a:srgbClr val="FF0000"/>
                </a:solidFill>
              </a:rPr>
              <a:t>جـ</a:t>
            </a:r>
            <a:r>
              <a:rPr lang="ar-SA" sz="6600" b="1" dirty="0" smtClean="0"/>
              <a:t>زر</a:t>
            </a:r>
            <a:endParaRPr lang="he-IL" sz="6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143512"/>
            <a:ext cx="4543428" cy="982651"/>
          </a:xfrm>
        </p:spPr>
        <p:txBody>
          <a:bodyPr/>
          <a:lstStyle/>
          <a:p>
            <a:endParaRPr lang="he-IL" dirty="0"/>
          </a:p>
        </p:txBody>
      </p:sp>
      <p:sp>
        <p:nvSpPr>
          <p:cNvPr id="24578" name="AutoShape 2" descr="data:image/jpeg;base64,/9j/4AAQSkZJRgABAQAAAQABAAD/2wCEAAkGBhMSEBQUEhIVFBUVFxYWFxcXFBQUFxQUFBAVFBQUFBQXHCYeFxkjGRQUHy8gIycpLCwsFR4xNTAqNSYrLCkBCQoKDgwOGg8PGikcHRwsLCwsLCwsLCksLCwsLCkpKSkqKSwpKSksLCksLCwpKSksKSksKiwsKSkpLCksLCwsKf/AABEIALUAtAMBIgACEQEDEQH/xAAcAAABBQEBAQAAAAAAAAAAAAADAAECBAYFBwj/xAA8EAABAwIDBQYDBgUEAwAAAAABAAIRAyEEEjEFQVFhcQYTIoGRoQexwTJCYnLR4RQjUpLwM4Ky8RUWJP/EABoBAAIDAQEAAAAAAAAAAAAAAAECAAMEBQb/xAAiEQACAgICAgMBAQAAAAAAAAAAAQIRAzEEIRJBE1FhIjL/2gAMAwEAAhEDEQA/AMHgH1av8tpIYbngtRhNlhggD90bZOzW02ADzKt1a4aYFyuWemzZ5ZH+FAtAMIjsRNgiOoSq9ZkKUZ9ku4nUlJrANynTfa6qYnaDW70KJZea9Cr1bIWFeXX0CvYbZxqODWi59AN5KYF0ZqoyXGQhDAMBnKF6NguyNAGak1HcJyt9Bc+a0GD2Lh2/ZoU+uUE+6dYn9lMuQlo8fp4KkdWBVdodnKbhLPCfZe90sMwaNb/a39ER+DpkXY09WN/RWrHJaZnlmjLcT5cxOCdTMH1SoOqC7QfRfR+O7JYOqIfhqZ/2ge7YXFx3w+w8fy5pRu+0Pe/urXdFMXUri2jyLDbPqupOq5DlbqeHMhAcy0rabWa/Z8te4GnV8MicruR4FYvEOBJjSfZZZRrs9LwuXLLFwltE3PzOHdiDHup4PCmpmBcGkCTO9ANTxZmAiEIuOs6pTU5fQZ+QMBB8c3G5QdiSXZxboq+dDL0yRRLIkFdWMkzcq3sbBGpU0sCgYPZj6hFoHFa3AYMU2wE2jnZ+R6Rba2AnTAp1DmBzVJs1W6GGjrxQaFLKJCfE7RawXKpR0Sw9oC4W1drMp8zwVLE7XqV3FlATxduC6OB2A1gl3idvJ+iYhyaNXEVjZuRvPX0XRw2wmg5nHMeat1yGngr2x9nvxL8jI4lx0aOJU7ukBulbKxqgaLq9m9qtp1SX2DhE8DO/kV2afw3keKuZ5MAHuZXK2r2Oq0bg52byBceidQlHspeSE/5s2LadJ9xrxBVinhY0d6j9F55svFllRrcxAcY10JsI81qe4qA2cff6K6MvIy5Mbg6s0TARw91I1+Q9Ss3nrj73z+qE+rX/AKirLK/E0FXExwVDF44Rd30XFe6qdXH1Wf7UYirTpAMl1So4U2RrLp05290jYyRQ+JO2aTqDqRcM5ILQLmWuBk/0iJusPh6zRTIc2XEWM6L0vs38JGZe8xh7x5uW5jlBPHe48yVoMZ8OcG9pHcgGIBYS0j3UlHqi7j5viyeTPC21ItMA6qDniT7LvdruyL8HUEEvpuMNdFwdcr4tMbxqqGB2G5132CparZ03yVVooUqbnkBoXd2fsUNu+5V6hhWsENCOAlcjDkzOQSk0DRHagNRmqIzsIE6jKSICxjMaGkgablzhsh1czUJa3gN/Vdqn2eOU1XuEjdI9hvUKmPaGpXFrtnRv6CYbBMpNhgAChXxAC5ON24cpLBmhcgYTE4g+IlrSgMoP30Xdp7XY0wPE7gF632R2eKOEp2Gd7WveeLiJ9ADC8z2b2cZSEm7uJXrezHTSpO/CP+IhXYtmXlNUkiyMWQYkdOPRWGVQ8fMfNeefEmv3TqVQugQ8cIdmDpHyXb+Hm0X18GKrnEy97Wk6lrSG3O++ZWqX9UZXCoeRV2t2VcMbRfTHgc7M78JZDvey0ww4V/EPGnr1Q2IpJaFlNyq/RV/hEJ+FXSyqDkwpxq+FPBV8JsYPrU3uE91mcPzFuUHyBK7FWmhYZ4a/rb1Sexr6K+19sU6DZqPayziJ35RJy+yDsja7cQzvGGW/I7wRuKqdrMIKlN0if5bgOtj8wPRZf4fYxwxDqc+F7JI/EwiD1gkIOVOgpKjQ9rsCKtBxgEjxDq2685K9Z2jSljhyK8nqNgkcCR7qvIhokISCScKocm1FaUIKbSihQspKKSICGM7UtLbO8guThmVcU4hlmjWOC5mDLJPeTEWjirOxNuHDVHOAJa4FpHyKF3s9A8UccX4K3+mpwvZ5tASddTO9WamOaAIssxie1jnA2M81xcRtKo7UwOAUavRm+OT7karH9qGttK9T7BbQ/iNn0akbi3+xxb9F88VfE6wX0T8OMAaOzcMx1i5pceWdxffyIVuNUzFyo1FHE+J+wKmLp0aVFpdUNYBtrAEeJzjuaBcnktRsbZjMJh6dCn9mm2Af6naucepJKv1qg+768ePyQgJVphcm1ROmDqjtCg0KRMIgCIdSU2Y8VAunVCw0CcqtVHqEgxNunyKG5qDIVcUMwE7wfVZTZuyTR2jScB4X5geTix3tMLXP4KNOi3M0utBB5hK1YwfGssei8gxgio/8zv8AkV7JtMRTJ6D1K8e2qzLXqDg93zS5AwKycKEpwVSWBAVMFDCmERQgKZNKSIDI1cTmcXHUmUfCbQYxrgWB2YWJ3KgxoCcNCXXZ6jylJU6HNUI+KxB7trTTjfmi5UsNgc4JDgMt7p3YjOQKjiQEV0VzjKX10c1oJNtV9PBgZSpMH3abPKGAL5wwuHDqzA06vaB5uAX0XTqZnE7ibdBYewV0GcjnQcXGw7AjNCi0IoCsOaME8pFJpQZEMVAqZNihs05+3RKMDdBkEaQRuI3Ib3Q2Z0j3R8kEnjHsgZbEbjb1OqgQNQqnUfCsNdb/ADdZV6l1AoPiMbnoAHUOg9BcLzLtOP8A6Xnifqt1UOvOPY6rE9rYDg87yR6if1SS0MkceVIKoca0b03/AJJqqH8WdBqmFzhtMcFIbR4BEnxyOikuf/HOSUsPxSOHharWhwLQ6d53KbsA4MDy05ToVGuymGgtcSd4jRM7HvLQwuOUaBBnooyiu0HOKb3WTIJ/q3qqafJQzlGrY9zmhpiByU3snywjo7/ZfB0f4zCQc5NZmZp3Q6fovbcsOI3yV4D2SxBbj8MeFVq+gakEg7nAH9VdjOJz5KU1X0FaitcgMkIjXhXHOCEpNUXgEaoZqc+XRKwomRfqkXW6KMayULF1IZbUnL5uIAP+cEoSTXcfRV8U6Gv8o6kgW9UR7oadLfQaqriDmI4a+pkW4gKBGmyr1nKdTqqtSqOqIUVcS6RAWS7Z0ZoPnUQ70cPpK02JrG8BZ3tLUBo1OJa7yEJGPHaPN3VIRGPQiFAgjQqrZrkpxdrs6NN6sscFz8M4xdW2CUrLPRZkJ0OEkCHKyJ8qnlSyoWb6B5U3douRN3ali0T2cS2tTINw9hHk8L6K2diBUYGmzmyvnINIXt/ZTaIrUqVQfaLb/maLj1BV2JnP5kNM0QtoptfxUS7MLROusyNTbiEMVQtBzQ5IQyGzcTz09eqQqJqmhlRkQUMtwVXFYjJlmCZBgX3G55XQXYMnV778HC3K6jTwgbpN9SSCUlMfonVq5gdzfQu5cY+aGW3nN5bk7zeInfdCc48AmoBCqW8VUq8gj1XHiqVY8TZKFFXGPG8+QWW7R1oovJt4SPM2C7+NxQAgfuepWJ7V4o5QOJ05C/6JZPosgrkjMgpwEwKkCqDpBqStMKqMKsMcgBhwko50kBSuQolOUyU6ApSBShKFADFeh/DXH/y3MB8VN+Yc2v8A3B9V56Su12O2j3WLZJhr/Af932feE8HTM3Ih5QZ7bTrGxgQdLkwecaKVZg+0LT7FVsBivCQWid+4G+9Ge506Ag2InLpqJ4rWcZoiAU1UHKTMbp69UGsXN5Dn/l0F2NdG43HHWLDlJRbIkXc5H/aDXJIiSOYN1FuNOhbHnPWyHRxDjq0Tf7MxE213wiCiABGWXExa5mZCZ7jxRq0iJgb7z5bkLNv+QSthSK9UGOHX91QxEbz5C8q9iKjYk2AuS7d57vclcbH4kOd4ZDdNCCfLcEtjUc/aGJA0Xn+3sXnrHg23nqVrdrYkMaXHcNPkFgatQuJJ1JJ9UkmaMEfY0qbVABTa1IagjCrNNV2BHYEBQkJJklAUMoyjV8MWniNx4oSqOixpUcymUMsUEYsyQqQmUHBNRW2e0dldtd9h6dQ/aiHdRZwPX6rvHFzoCOOhgD7J66heUfD3a+SqaLj4al28ngXA6j5L0ilUi4On+XC1Rdo5WSHjKjp57Q/LyIt0IHzVaqCBcDUaEHMOI/RPRDagM2dFj8wEzm5ZDiZBETf05oldD06TXNmQ0fiICd8MHh1Omsu6AXj0QamKJPhAH43XPCw+6hBgBBNzx0d+6DYaC1ajm3c253uHoAPIqpVxvhzOdMmABbNwDQPdxQ8RXmwM8d7QN4AJ32VKq3eTJ+Q4AbgpRAWJxEmTfgNGt/KPrqudiK53WVjEVQuNtTHZWEmwCmiJWZrtRjxIZmvqem5cRtI7oKjiX53Fx1JQ20eBISdGlKa6QfKRqERqgx7h96eolGzSNADxH6JWkWxlL2ibURqC1EakHbCJKKSIth8Xiy8iQABoALBVypwnIVJvqiASUgEiFCAoUCAjlqG8IpiNCoVixwc0w5pBB4EaL1rYm1RXpMqC2YXHBws4eq8jhaLsbtnuqvduPgqH+1+4+eiuxypmXkY/KN/R6eKx1ETuPNWm1szZNzqTeRfhwXMpVLIwfvstBziw4uvA+g46nVUXMlxJvzN/RWKleWWIBFtbj11Cr1GEyegEbylGBVB0VKs7mi1XqjiakWTClbFVgFiO0u1M7sg0GvXcPqu5t/afdsJ3mwHNYiCTJuT9VXJl+KHsQCK1qTWIgaq2zYojBqI0JBimGJLGoQCmE4YpZFLEaGSUsgTKWCjXf+vUR9w+pR6lKnSpuORoaGmRAuIiPNWyFx+0LWZWmo52/KwECTxPJXtJK6M8ZObptmVLUgppQsh00DKYBELUsqlkoHlUcnBHypw1SyOJ6R2a2ma2HY5x8X2Xfmba43SIK7QnqvMdk7SqUHZqZH4mm7XjmPqtdhu29Ax3jKlM748bR6XjyWqORNdnMyYJRfS6O3U6KJrCbSONteSE7bGGNxiaRB4uA8oN0z69M3Fal1ztVhRorPMTbf6SVzMdiLFXcVjqTWf69Fu8kvF40AiTE8llNqdo2mRSE/jdYW3tbqeRPolcqXYYwcnSM9tmsX1jOjbD6lVmsRXtkkkyTc81EKhys6UMaihBqkAmlSBSlg4CmFAOThyAjYRpUrqNJjnEBoJJ0A1la/Y3Y8CHVrn+ncOvFFKyqc1HZlG4dxuGuPQEpL1GngWNEBoASTeJm+f8OdoCY0BPoFhcbizVeXu1O7cANAEySfNou4qVsAkUklnN4gnSSQGQ6kxJJQWQZqJnSSREYN1SdwUHdB6JkkwjbAvKG9JJQIIhRITpIkQgnASSUCx4UwEklCtm/wCyWxWMpNqaveJmNBwC0UJJKxaObk/0yTQkkkiIf//Z"/>
          <p:cNvSpPr>
            <a:spLocks noChangeAspect="1" noChangeArrowheads="1"/>
          </p:cNvSpPr>
          <p:nvPr/>
        </p:nvSpPr>
        <p:spPr bwMode="auto">
          <a:xfrm>
            <a:off x="8701088" y="-836613"/>
            <a:ext cx="1714500" cy="17240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24580" name="AutoShape 4" descr="data:image/jpeg;base64,/9j/4AAQSkZJRgABAQAAAQABAAD/2wCEAAkGBhQRERUUEhIWFBQUFxUUFxYYFhQUFBQVFBQVFBQUFBQXGyYeFxkkGRQUHy8gJCcpLCwsFR4xNTAqNSYrLCkBCQoKDgwOFw8PGikcHBwpLCkpKSkpKSkpKSkpKSkqKiksKSkpKSkpKSk1NSkpNTQpKSkpLiksLDUuKikpKS8qKf/AABEIAOoA1wMBIgACEQEDEQH/xAAbAAABBQEBAAAAAAAAAAAAAAADAQIEBQYAB//EAD0QAAEDAgQDBwIEBAYBBQAAAAEAAhEDBAUSITEGQVETIlJhcYGRFDIHobHRI0Ji4RUzQ5LB8aIWF1OC8P/EABkBAAMBAQEAAAAAAAAAAAAAAAABAgMEBf/EACkRAAICAgIBAwMEAwAAAAAAAAABAhEDEiExEwRBUSJh4RRS0fBCgcH/2gAMAwEAAhEDEQA/APW+wHhHwuNuPCPhPShaWzKojPp2+EfCUW7fCPhECUIthUQX07fCPhL9O3wj4Rk0bx/0i2FIH2DfCPhK2i3wj4SV7tlMd54B9VU3HGFuwxmznoCpcgpFx2LfCPgLjQb4R8BZurxvDZFExyJP6KtuvxHcP9OmPU/sluPWJtjQb4f/ABXC0b4R8Lzmt+LLh/8AEPc/uo//ALuOnV1Ef7v3U+RiqJ6f9M3wj4XfTs8I+F5RV/F5w/1Gfmorvxkf42/mjdhUT2H6ZvhHwkNs3wj4XjzPxfqHXtG/mkf+NdVp/kd6z+6FNhUT2DsW+EfCebVvhHwvJLP8bKjzBZTHsY/VW1D8Un7OZTHPQHb5VbsNYnon07fCPhd2DfCPhZivxu+mGuqWzspIgtiDpKlWvG1B5EktnqRCTmwqJe/Tt8I+EhoN8I+F1G6Y8dx4PvuiN/8A0qlJiqIP6dvhHwk7FvhHwjJpTtjqIN1BvhHwhmg3wj4UgpsIthUQH07fCEqNC5FsKQOU9qTKnMago5PhJCWEgOVLjuN9n3QYJV0Csjxpw8+pFWnLsu7RopCzPcRXjyyWHM7XRzoXnWI45dg6UY82tJXpuEXNFjj9TAMQGFsgnzP9lU4xj1Njy006IbEjs5kepWbjyFnmOJ8Y3lSBUc4QIjLl0HsqaridV29RxW6vMRLy9zaRLGa6NkR/WY2VdbY7b5hnYCDrtmAPQCNlVBsY41ieZlNLz1XqFF+HuB7rJPLKEhw+wcftaPb+yV/YFJHmJqHquD/NelO4Xs3bQPcBAq8K23l8hLdGlHnmc9V3aHqvRWcK2/IAjzhHo8LUN8rPgFG6FR5rnIA1KssLxVzXgFxIMjQweR+72Xon/p63G7af+0fukpWtozdtIGdgGwlv9hUY2945u3ktFZ5ZmJa0w49APhTMIxG8cRFFzm/1MIHytpaMozFJjXHkA0O9Ngro3JpNmpbw3Yk/w/glVyyboNgl66lSaX6P302GnNbbAcXFxTndw3XmWMvpuqBtoXvzNEgz3Tzgr0Hg/BTb0Rm+5wkrSKohytl/lTSnphTLFTU4JCEAJK5dC5AHJzU2E5oSEKuCdkSQhIDoSVGBzSDsUqdBTA8p/EfBnMGam6CHaxuW9ZXnd3e1aTjm/iNcNxEwRzK9p49e0ho5mQfNeZ4jhYdSIy94HTz6j2WcoyKTRmWXFTIeyqOa14hzQ4gEdCAqWth7muMNGm0SdFo7W2LA9vIGfYprraTI0PqubeaZsoporLHEKTIzWbSR/NmeDtum3d+2r/M9gGzRlgeh3VyyyNQ6NEeZTK+EAaaa6wHD9eXoq8oLEZlzwD/nP906o4xpcE+6tK+BB7e6DKgUuGapOrdOuitZIvsejGYfiGV7c9VxbOoBOoV+7jG3YBktg4yZLqlQT7AqtPDNR2jGn3LQPmVJHCzmauDRA3L2THPnCalGxSiyVc8W0aoE0OyPVji75Diq27x+mBDKIPm5oGvsq1mFvdVygfzAbiP9w0WqHCNSpS+0NbzdpuiVJ8EJFbY8cPoiaTcj+RaSFOGJ3t8IqVHZd4cS74BVnhXBTGAGHud1DS4A/otDhtk2mc2Ul2veP7Km30NtI1/APD4FNrnAEtjX25LcAbqg4Tvg6mWlwJBkctCr8j8t1SsxdNiJjkXL0TSVYDGpSuXSgY1cnBcgDoShOhcGpIR0pGBOhV9/iopyAdUwSZMc4N3ICpsT4obTGgnzVJe4w55MlZvEs7tJ0QXqJjuMm4qzOyt+HaTH21R1SkT2ZJzBskg6mOpiQshc0i3Ru/yrDBOLKtsDTPfpa5mwAe8NwUWDiUl7d0nVXOY0ZJd3SIPkT0PL2VZdmnlaQ9znn7wRAaf6Tz0VtidrSz5qZBpu7w5OBO4Ki1cPZvImOuvusZUbQqitbjtagMtJ8A/0tP6hPuKD61JlR1Ylx3aQ1vxlCIbEHp0XMtIhukDzClIvgqqBqNdBe5SmuJ/1CNVPfbyZkLqdCBof0WbxlpR+SRg18aFUPltXSIeMw1/pVtdY6auYkU2DYBtNkewIVSLUk7/olbh/U/mrjGiJx47FwnE20jUmhTqucf8AMeIyiI7rWwAVPONAABo3130+E2lh7HDbZczD2DWfZbSVs5FadFkeI3ZCAIJ0GXT9N1fY9h7mW9BwmX5g7QDeImFRWVg15kDKB9zzoQP6QdyrnEOJC6iKNJxLAf8AMcBmMeXJVQ9G2Q8DrvoOkuMj81ucO4ma4AObBPOV54Hagkk9FIZeQmb+F0eq0q7XCWmU8rzzC+IXMO+i2eEYw2u3Q97okZShqWJCblTguCZA3KuT1yAElcQkKh4neim31SQe4DFcSDRAOqyVa5726kXF1mVdWpmUzqjAWrGpnVU1zeaxE+imVmnXVBDIjy3Ss08ZFbSafJMqWQPnPVWBpA7IFWmesKaKWJFHiWEkju9I6e6z9zg9UbhxHUFbWpO0Shx1afbRQ4l+NHn5wpwmcw9ygMw8yYLj7leh1GUyILD+ahuwylrEt9ktRuEWYOphjz/O4f8A2KLSwep43/7itl/hNKfuPwpNLA2EiHH4RUjOWOCMdTw1zT9z/kqRTt3x97vla84JT1Oc/CD/AIZSA1c74TpiUEZik2sBpVcPlWFqauXXXz5q6bb0gNJPskNRo2n4hNX7h4k30Gt6Hd1zT5nRFylRu2nmUVjirs2jh5sM2pqnB4QGsM6lK1sSpZvoSW1FOsL40yCDBH5qtY6E9pVIznjTR6hg2NNrtie/G3VWY0XmOFYkaTw4HZej2F8KzA8e6o8rJj1JErkq5BAyo7KCTsAslil5nOvmtHi1aKRWOrHWUF41ZGaTMxopdhYGu6Am1AABlGZ5P2jeOq1dGnTosaQxoJAk7Qg6MktVwVFThJo3qajyVZdYNbskurazyCs8axsDM0OknzWQ7WTvO6Q4qb5JT6FIE5Xk+xUCpT+FJbWA3THVARuAg2XHZH7wGyHmJ3CkOraKMXnmiitxj6vlsgXdVuUcklzdRoFS3twXdYVRjyY5MqqkWNrWDnwACrt7xTbtq4aKoweo1rQQ2SZ1O4Rn3r3aak8yiSKim0SrE5XiY13Qr2mM22hQatTTzkfupeJ3ABA/obr5wszojAigjpoh5p0gQh0KusTKO0iT+qR0RSAks2ghHpsg7EhONEHknsby2QO0WlrhTawBpvB/pOn6plfBqrPup+4OkKu+0yD+qssK4kqU3tDnFzDA30/NOrMJWuURW2vPUTyKbUYWnVb+4tW16RaA2Tq0jl6lZG+wmpSID2kiPuGohNJix5U5UyAx/h3Wr4SxUsIadifzWSIgEjZS8PuoePVBHqIprg9XI/dcouF3Gekxx6arlR5LIfEVSGALOUqrSSXyQBp6q+4oZICzlnbCo7K6YmQguHBc8LWQl1Ug5vtE8gdVV8QXrn1CDoGmNP8AlbGnQDWhoMGND5+aweNWT6dQio7MXS6fXZI0i7fJXvYHHzQqgy9E2ocoJVPe4gQqUTpeSlwWjrsRBUWrUaeaoauMnohHGAtFjsxeZF1Uuh1KjVcSIVRWxSUKk91Q+aax12YvLs+CbWxBxU3DdDLgnWOGACSfVJVrbhvLRRKSR0Y8V9lhUuWuOWIEQmVbdtMASdVCoE5SBrHPmjXNyXMEjUBYykd+PFQyrWGaJ2B+SNEe5cXj0Df0VdatIdJKLVrOzbwCs7OnQM1ogdUdpgRG6iuMQPkrhfRtEc/7J2GpOLz0RQ4n1Vd9b0EpW3uuidk6FlECDvyUarA06IT7gnVDbU1BlGw9fku8P4gqUmwDI6H+y0XDXGjazxSrNADhp0MmN1i3un9gkpYYWkOBMjvD+nzVq2c+XFDW/c2PFGFMpuc+nAaCAWzsXbGOizFJxDomSDqVo7atSqW76z3d4Q2qdSMsw10dZVBVIa8jz0PUcimc2JKmj0XhKsXUsvMLlG4GdIcuSOOcadE7iVvcB5CFlLKtFQnoQtzjNvnpED1Xnb25XunlqqM0WvFPEDxJplzYytDv5cx1P5Kv4iv6j3U/udFJrswHN3Inqqu5vS9pY492QY9DIMqqxnHqjAAw93UQNTHVXGJSaQapcHvOdMba9VW2tQVHGfP8kC7xJ2XWZLcwkaEBRsKuMsl7SCRI03HMq39KLhPaaRam2Y4RkhQH4C3dNqYlrIBQfrHRIG6w8jO3XHLjUacEAdqZCsWljAMjNevNU31z3ESNjqrC2rAnNEQpeRs0j6ZdpBKrXuEh0a6hEqjKAQ4eaHcVtNdOnmqu5vXHRp23WbZ1QxE83BEwTCPR21cB6lZvO/7m7czz+E//ABlx3jTyUHQomizhuxQHukyTMKi/xSoRygeSYy5LgSSfZAmjQU7rrPRPAifNU9nfHbkOatLe5Dh6J2KjmVyCilwn1US7fGsIYu4Gu4S5HRPtqmu/OER9bvDoq21uM57uiksaZIOnVWkS0kXtqwETvKJUr5crZmdJVbbXQAa0Ag9SdPhXdjZOc0vgBrdHOMBo9J3W8WkjhyvkXCL7sq4yiQczXCJaQW8wohdLxyjqnnEQxobScDUcTLspDSB0B1GiHhtHO6XbA6+spMVJLY9O4MoRRzRv/dcrTB6OSiwDouSPKnTk2THCVgeKLA06hMQDMea36qeJMM7alpu2SE0QeRYqSyTMHoqevdOZqQT5dVo8XszsR3h+qqbUgtLXeYhbqdGkYOXBQXmKGto4yAIaPD6dVqamKVqtBjKhDg0Bo7rQQPVQBZMA+3XqnGvHossmVPg7fT+l1lbBOpwILRqg3bQ1uhy+vNGdUBhFt8Qa13fpteJjXz6dFznpNqJna1flGWVY0Gfw2kQeqvrixw6q0kZ7eprEy9oPIkzsoFLhSv2WdlWjVpiRmDw1x5/YYKTiKOdPgpby7zCNgFWGoCddI/NPuqneIOnL/tRM8SFJ0xZNFSmdZPog1Ht2CjCppugZtUgci0srhrT3oViy8pRyCz9GoZUuytHVqjabIzPMAcpPVMlyS7LdttSdtUAMIFq/KSMwKvHfhbeMAdWdRps0gmoJHUxCn4Xwnbkx9Q6s7XRjCWmOh0VaswfqI9FBXcCBBB66H/pOdhBeww4F2ndLmyZO4HkhYnbMZVe1jXd0lsF3MdRyRsBvTTfIgu0AmMrRBBmRqq4RTlatEyphjbbV5adJBBG20eqBSqgjN1/ROqGmxznPIqHUgCYklQHX2YREAagevJBKb9yxw68FF+eA53LMASPMJ9/jVSqe+4kchJgegCqWPlHoUOvVGwnBPllhZMc8iJzct/db3hrAzUrMEdxmr/N3Qqj4PsHZi4AZohvqdD+S9VwXDuxp5f5jq71KpHm+oy+yJwZG3oB5BclXKzzxUi6U0lCGYzjHh8j+Kwc5K89xG1yuDhz3XuNekHtLXbFeb8SYR2Tz3e6dkyoypmOdVzD0Ud1PzRrq2LSY26dFFcJWbgj0sebgaKrScpMI1W3g7qE6gc2gUqu1vZAlxz5tvLooOjdEa6olux39yUGpcci0D11nzA5FSabS6RrH5eijVaEEoNIuJCuYnoehJ/6UCpaiZlT3E80GBKg1sjMsJ1mEyraAc1MExKa4aHRAWApWreZU7D/4TxUYZc0yFDdMDzUqm/LoAihNpqjWWPElF5JuxWuC0tdlzjIDzEHkrN34jU2gNt7TKNdJAA1/pWBBjbfmnCp3SBors5/DG7LDFsRFd5cKbGBxJMTz81Db3B3UFr4bHNOYeuyRupJKggCXsgmUlIpsQQ50PpsVvhdiXuAHVBsrLMRot9wXw9mIJHdB+VcUcubNSNLwlgfYsBcNVpQmMaAI2CcAtKPJctnyLKVJlXIAbnQy5NJSSqEOLlXYxY9syOYBU5xQy5AHk+L2Jpvd8FZ+vRO7V6nxFgQfme3c7/C83vbY059UHRBlU+6yO13/AOUxxB35mUaqWv8Au3UCpTLdjookvg6oyot3Yllo5CBKpqlfzTXV50QaghZUdEZoStUBUYbp7yEwGEUbKQ7KSICa9xiE+ea5lMIHsNp09NU5cXa9UnagIonY4DdJTHVEaQU8tAKKCwTWSi9nyXAzsist51JRRLkFpMCsLWh5KNQpahXmG2Re5oHVVRjllSLnhvBTUqBrdeZ9F6lhtoKTA0clUcPYSKDJ/mKvGvVpHmZJOTDhyXMhZ0gqKjNqg2ZchdouTAH2iQuTU1xQApemZk1yYgBS4arHcUYI0d4DQ/qtdmhRq9LO0sOzufRIpSo8cxDD4JIVRUJC3mN4QaZdM76eiyF/aEEwFJ24/qRV1xIkGCoja5/m5KTWYCNdIQS2d/ZSaVQjXg+6EWxokcyFzXRzSZrF0OLkpCGHaojjCKHsMcdU+B0QnJxegdj0QPQmuRKbZKBbBqTVMaxCp2hAk7dVIt8ukGSigbJ1owGJXoHCGBgAPcPRUnDGB9o4OeO6CvQqTQ1oA2GypKzgzZPYktf5ojXFR2lFaVpRy2HbUT+0UYFPlIZIDykQwVyAHFyY5KU0piY1zkNzk9zkwlMQNzkIuRXFBcUmJkHFrMVWajUc151jVoWkyvTysjxPSHaODhoQCD7bLNo6MWT2PObq2BlV76MclfX9nlnyVLUJhSegnwRX0/NMcIhGe8EbITxKYCOC4uTMsJZQMa066pyZM80RjhG6Qch6YVnSYMupj9VVsd5J1S+mByCai2S5xXZZC5FUlru61v8A5K2wPC87wGjRUOH0MxndekcEUG9p3RoG6kqtTnnmbTNThtgKTA0Kc3ZDa6UQbK0jhbt8hGIjSgsRWpgFlOlMhcHJAGauTWlckUEKa4LGYv8AiO63dcsfbDPbOZ3e1dNSlUzEVWRSiAA0kHkTrop+KcVPpWj7ptBtVjHD7arhmp6B1TWlsHmIjkTpCneJs/T5OOO+ui/cE0LMWPG/bXD6DKTJHZOpu7R4FVlRzQXD+FplBJI11aQJUPE/xBNB1w19sA+3expb2rpfTqZiKzIpREBpgxo7fkn5I0C9Llbquf8AXubB6G5qDht6azS+G5cxDC1znZ2jQu1a2NZEeRWKu7osuMXnOWMpUTlbUdTIDqYzljoORxkmY1O+6JSrkmGBzbj01/KX/TcOaq/F8MFamWbGZB56LM08SFSo9uWoCcLFUE13PblLARLC0TUlx/iTrGwJKfw/jT6dhbEsL5o1ahqPeWU5Y98U3VMrjndyBGsHop8iL/TSgr9/xfyZTGaD6JLXtcRydBjdUdcjrHkt/i3FFKrQoOdTIbcseW53BjA9hy9n2kEZi4GCcogSSOVJxVwpSoWxfle2q05nEuLm5SIhvTUtCltPo6Y7qlJVfBjKjYKE5qNe4fVpavaQCBruIOu6iGo47aJOSR0LFKS+kHXLmmQJCii/M/aj5nyJdImIRKzWDVoj901KL6MXiy+/C/FgG3sfcwj1SvxDkAIRX94QTp7BCrW+bQaeye8bD9Plp88oZ9UXGFNtqXMmPIc0S3wV4azMwgVHBoJGmY7eYW8wPgFrmjtG53evdC0U7tHLPF46lJ3ZR4Dg1Su5rWtLWyDmg7L1zCsObQpBrffquwrDGUWgARAAUsAopnNPJs+B7HJ7U0BPamSEansTGhPGyYD2lLlTWohCQxWLlzQuQFkC/wCGKNas6s8EvfQdau1IHZvJJMcnakT5+6Nb4PTZbC2AJpCl2ME6lmTIZI5kT88kM3LvE75Kb9Q7xO+SppGjnKkr6AWHCVGi+g9gdmt6Bt2EmZYSCXO01d9/Qd86bQt/wxRq1X1Xgl1Sg61dDtOzcSSQPFrE+WyMbh3id8lMdcu8Tvkp6rqg8k7u+RrsBZ2FOg19Smyl2WUseWPIpEQHOG4Majn5KDd8IU3vunGpUH1jWsqAdnAayA3J3NO6I1nfqpwuHeJ3yUjrh3iPyUNIayTj0/72VtDgqm12cVas/TfR69lHZBoaDGT7tBr+SHT4HpNFACpWi3ZUpt77RmZVzZw6Gbw4jM3KY56BWjrh0jvO+ShvuHeJ3yUtY/A1nyX2VjODKbbcW4qVDTDHU4JpuBa55qTBZlzAnRwEhFq8LUnNqMdnNOoynT7MvcWMbSblZ2bf5ToDMnUT1mea7o+4/JQ33DvE75KWq+CfLk/cyjq8CUXUOyc+q7QDMS0uhv27ADTrE6ayq654ABDxmzOqQC8hucBsQGwABtvE6rTuru8R+Sm9u7xH5KNYsaz5F/l9zz68/Dl891s6AbtGwGv276b+aBS/D+oN6E+r/wA/t3Xofbun7j8lPFd3iPyUKCXRUs+SSpsxVhwO5rsxos1AEE5gInYdT/wFOtfw+bEOeQM/aZYb92saxMDTTbRaUXDvE75Kc+4d4j8lGkSfNk/cVuHcEUaTmuc+pWyHM1tUgta7XXQAk6mJJjktExkCIB8toUFtd3iPyVIuahAEEjTkYVKKRE5SlzJ2Sw1ODVDFd0fcfko1CoS12p5c/NVZJJFNEDVFuqpDtCRoOZQxXdI7x+SpEWLQns0Ue5cQ3QxryUdlw7xO+SqsdFmGp8KrFw7xO+Sn/UO8TvkpBRYwuVd9Q7xO+SuSHR//2Q=="/>
          <p:cNvSpPr>
            <a:spLocks noChangeAspect="1" noChangeArrowheads="1"/>
          </p:cNvSpPr>
          <p:nvPr/>
        </p:nvSpPr>
        <p:spPr bwMode="auto">
          <a:xfrm>
            <a:off x="8588375" y="-1079500"/>
            <a:ext cx="2047875" cy="22288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24582" name="AutoShape 6" descr="data:image/jpeg;base64,/9j/4AAQSkZJRgABAQAAAQABAAD/2wCEAAkGBhQSERUUExQVFBUWGBgXGBgYGBgXFxwXGhgXFxcYGhoYHCYeGBwkHRQYHy8gJCcpLCwsFx4xNTAqNSYrLCkBCQoKDgwOGA8PGi0kHCQsLCksLCwsKSksLCwpLCwpKSksLCwsKSkpLCksKSksKSwsLCwpKSksLCwsLCwpLCkpLP/AABEIAPgAywMBIgACEQEDEQH/xAAbAAABBQEBAAAAAAAAAAAAAAADAAECBAUGB//EAEIQAAIBAgQDBQUFBQcEAwEAAAECEQADBBIhMQVBURMiYXGBBpGhsfAjMkJS0RRigsHhBxUzcpKi8RZTssIkQ9IX/8QAGQEAAwEBAQAAAAAAAAAAAAAAAAECBAMF/8QAIxEBAQEAAgEEAwADAAAAAAAAAAERAiESAxMxUUFhcSKBkf/aAAwDAQACEQMRAD8A9Tz1GaakK61Jy1PmqNJTSCU00UqegJBqQalFRBqgIopVHNTzQEhTU4NNm6UA609IH699PQDxTAfXvppqWf699AQKUJhRjUXFABBpiPOpAVCgHmKbP40qiRrQEhcqU1CKQNBJkU0jpNRLVKPqaAlSJqIFKaVM5NNmpE+tcrxr27t2na1aAuXFmSSQikb7asR0HvqOXLPlU466sGom8o3IHmQPnXkOO9ssRdIlyQSe6vdURyyrqQRrOp91Zl7Fs4J1aNCDrHg35kPJuRrlfVv4i5we3tj7Y3dB17yihNxayJ+1t6fvKT8DXjHZ3SFQhhMi2WB0/NaeeXQnwNNauXHCghlZGhLkGVb/ALbkcjyPKl7vL9H4R62fbHCgEi8rBdTlBaAOsChD27wpYKHJLCR3DqDtBryUWMR2pcIQ2zrGhnQ+BB1q8eBMEK5hKMGtNrMHdT0pX1eUHhHo3/8AQsNmC9+SY1ULzjWTUr/t9YQupVy1tcxECSNNRrr1rzziPDe3yuSFuFYuRtmA0b+RqoMLecK2121oCdnTkJ8Jj1qfd5X8n4T6emWf7QMOyB9QD1iR5wTUT/aVhhObMADvoR6az8K8yvcIbUWjl7SM6HlzMHmJoLcMNu4TuqCVmNWjp50/c5fY8J9PTm/tNww/Dd/0jbrvoNKlY/tEwzAnviOuWdZAgTJ8q8rew5tB5JuXGhvATRb9llcETCAZYjVtNfGN/Sn7nL7V7cerJ/aHhM2Uu4Mxqhiemk7VsYLjti6Yt3FYjlOteFvg80EkqEGU6akkkk+pNaPD72W6hJbKpj0nfb0o96lfSe2snrUR5fWleR8Q9sr9tyuHdxPd1OYCT+EGQPOKXC/arEggm856ycw08+Zj5Vfu9biPbeuRTMvhWJ7N+0n7S1y2ykOgVuWqsNJjQMDp46Vv12l8prleulekNKKbXjURZNUSKip5aY2W6VP9mbwpUITSmpUiKKaBHSvNvaPglpb1wMptEnMrqZUhp1KnYTAMcz416SxrnPbjBzhjdiTa1PjbbRx6aN5rXH1OOzpfG5XnFngVzR0a2YeIzAHMCQB3o318xRbV57TGbUHmRI2OuvKlw/E2z3MwBuDLrpDjvWn9CCh/h61Xv4qLi3ASA0XMoJ3zBbqe8E/81lu35aJWzb45+6fDvCaNa9oVI2j/AED+cn3Vh4lossA09ncBBmZVoKnXlB+dEwzl7t0aQBI0G5iN/Oo8Yd8V69jwwAlvd4eHmKgL4HM69QenlWZauq1tmKhSs7T0Ec+vyoSNDIF/Es7+BHzBqsHTUS+Bzj4fMU/7UBsw94rIGLMP+74+MCOlOmNINvKWUt4jTykUTidsaqYpeq+8VC5jAdJFZ54j2k5mYkTuBoN5mNNhVRb3dLa6actz6VU4lrVZun86Nawz3PuqTWWOIGbYPeJAgMZgT3R4jWjLxQkM5UaabA+mu3KlitaLcMcASp12OhB8iDV9PZx2MFraiCSSwMQQNQNiJrHu45stvurmJGUQNPIbdKLfxrEOSxPZpB10LNp9T0qRtrZs+z9mQ73j3ZUZVGXoTJnyHnQ1wVuy4CIupAh4MZtsxBMnSQFA8az2b/DW4dI7a54Io7iaczoPM0W3fzXckDtHcJAg/aXIDEf5EItjpLGj/K9IuR3XsfaBF28AQLhAUsdSFBEDooJgetdBNKzhFtoqLEKIHpUs2utejw4+Mxkt2nqQ0qBuCmNyqTRO2p+2oBapZh4UGWeaaaQWpRSoNVbH2A9q4h1DIyn1BFWylQdKVN4fc4RAJH7vxZVPlrcWqy4MkA/us3opYN69ytX9p0aJEEDLzEXcPAj+Bh6UfH3FGgjS1iIPibhUfCfjWK8srTxYt4uoZDHeVQdvu6OsHrEfKo2cUbb5o6KQdJHTXb+gq7xOH7Rtvs7B9YA+R+FEuqGxLqdJtQeQnKD8vlS2YusxsZKuI++2YbaTvPXSgJiIa2dIUR/ubYeRq5bws27bHYvB8u6P/U0HE4YA3du6RHqZI/lT6JUV9GB5x5bzzopu95D0yj4CaJ+z62hH3lBPxJ+FCFgdmza6NHP1+dPosEsMJujTUGDPn/ShFvslXmWJP8iadsORkHNwN/E/pFJMNNt25qQBHUnUn0+dMEb/ANq7iNJC6+ikVJroFgKCJJ1Hhr/T3VLDcOBuWhuHUMfiT8BTWsH/AI+miDTwOcCfcDS2BZbiS9paO4RRPnEHT62preKGQqQzF3Vm6GCZURJMk1awfDB2eGkDM10T5Hb0GXbxo1zCL/8ANOkqVCRpE3ASfCIip2K1Ra5cuG4wEDulh0UMoQCdd8v0K6b2L4W394oH1NprhJ3llDCffTYHAqouLMTYws8t3BPyFa3sI04tmMFiLzE+LMv61Xp3eUTz+HoN7691V7h1+vGrMUK6tbmRWLU+b0pyKakCmpA0OKeaZLZNMRTEVGaVNLNVfF38tt2/KrN7gT/KpsazPaTE5MLdP7hHq3d/nU3qKjg762ccFe262r43nRiYG+st4EaisfGcFxAmRm3GjTpMxB1319aHicAjMI7hZ0UH8IDPcUkjlGRdutSOLxFkuO0kW3yEGDDaxAbUKYNYcs+GmVUvWr4BzqwBCz3dwghdY0AoLcSbtO0aC20RA+7l28q07nHritlu2xImQJU6xvuNvnTDi9thDBteoDU5b9KZxx0oiRGTWZ3+tffSfGKbdzfO7ZttImYmtO4mHYZoWNuhnyFDfgqMO7II5zIjrrRsChYvaqSR3LZGumve0HvFSyxh+WrfDSf/ABq2/ABE5yB4gH+YoD8Ebk6mdt9fcDRsIzOJsAdAT692hm5C34/MNvEt/IVH+67oO40/e+oqJwN3aJzd6BzIn46mqDUKhcVaUbZPLdWqFofZ4ojm5XT1H/tNUhh8Vnza5+uZZ8BvU24fidQSFDSWGdRJ3k61OBp4TGDtMECNI5f6f/WfWq+CfMr5tBdvAAweYuSR1jOKrLw+4As37QK6A9rOUa9NhrUhw6wB9piwQOSKT5xOlLIqVrcQ4stvEX4OYHsQIMyEKlhI05Eedav9nFp2xXahStoIyyfxEqBp1ErOlcrgMZh7N5iLZvpAyZ9Dm5yIiJ5eVdL7P8dv3sZhzcAt2w3dQAqDM2511MEka9DV8JlmOXO9PVc1Mwn686gamHrazAuNvrpQy1WnX691VnakETTgeFCuXKQanCWZqDGnFJjRTRY9a5L+0LFgWEtTBuMf9qkj4kV1RevOfbTGi5ihauELbEQ8EkGDm8NyJEchXP1LkdOE2sziOB/xBsALxQ/5Lttv5t6Gh48B3uD/AL9hLoMR30XMfU5XHrQr3A8Qv+E63U7wGUgjvCG0YxqNNDVO/icQrWy9qDaXKvcIEEEa9dzr41k/ldhxelsPenRgLbnYyO7r6Ee6qqJ9i4I71twSYAJUmCJ33quMZ9kbUH7+cGdjERBHxqycWrPmggMmV9AZaIzD1APvoyxSVjBBzcQDWAyeI3j1BoV3Djs1uDNvkb06dNKJhsSFNts0Mpg76p57cyI8B0oiZTddAwKXJgzpP3lOsQQdPfRafYQwrZ2t52A3UcmB11E+Iqmbzgalu4dvy6xp8vWtFjnsIykB7J1E+XeHuHxqNy0O0Ro7t5RMxuTDeRBgzRCUDiHkA3Who1E/KeVFuYdwxXtSNC4ILQ0DNv1MH3UXC4ELdNtoIuKQreJ1Uj1EVLsLjWSv/wBlhjz72U7AeUGnv0lndmzWy+cmCFYc4Oxn4UXFYJUa3LM1twGzAAGOehJEirVrD5ct6Psbi5bsa5SdG05CdRR7PDWYPhW1ZftLJ69QPAjXzFGgrHAlz3bZLFwpe0ZEMIkaASTEHTx6VHD4S12dq5l7sm3dkkwSO646bz5ir+Bwty5YV0kX8KxBBGpWc0f+WnnTi5bDGCvYYoQyzHZ3RzgcgdZ6Glp4p4jhpWxm0FyxcyORGqvBR55idj0Nba4wyl3bKwu/6iWdT/luJdH8Yrn7vEFCQTLG0bVwDmUb7JgdjEL6Cj4HC4jErlAy2xMsREzBIndtVmBzJp9/JV7aGmD61NdazuD4kPYtspkZcsnqvdPxU1cRordLsZb8rYM1SxVsg6DSrKtRDqKZVlFTThfqat3LUUCKCELVGaiTTZ6VUr8SxnZWnuH8Ckx1MaD1MD1rznC8QtY1BbuaXNTJ0luqnr+7866D254lolkbsczdIExPQSCT4Ka47EWlYloAKrmZj3VG2SQo1dt4/eHSsnrXbjvw4j3fZu/aabFzXpJRvX8J99V345ibf+KkjqRln+JdDT2faC/b7r9+InNMiRsWHPz10oo9pU5hl5aQR+vwrhd/M11wA+0Ft9GQjzCuPjFJTYY7oJ5EZengPHWpftGHujvZJ6wUPlIAmpL7PI33HJGv3SrfKnM/g0rXDbTyRETAAafXQ054JbI0zaDXX9ZFBuezRGmf/b/Wgn2duDZx8RR/sCHgK7Zm9w/nTN7NfvmPFZj40E8JvT98T/mP6eFMOH4jN9//AHGffT2/ZWpt7NERDjwOX3/i+pqVv2XLfj5/kP61XOAxDHVz6uaJb4LeP/2AQerfpT2/ZCj2ZP8A3IA6rGn+qpPwWDmfFQfcf/Pagp7Psd7vwP660e17MqfvO/oANPXzo39npjh7IQziYncqCTPoarCxhl+9dd+cIkHyljV/+5cKn37h/wBaz7o0o62MEoJRe0KjMQSxMA6xmgMT8teVLS1mpxOwg+yw8t+a40/Ab/CtHB3sffECUXrAQR5nvH0moP7Q2U1tWTIHRV19JNJOM4q5ogFsbbAbDNBLa7a0rP1/0O+9ikNqx2LMGZCW0nZySN99Q2tdBmNecexeKe1jct185urkYkz3hqok78xpXohetvp3eLNzmVZRhRQ1VFNGW5XTUj3NarshooelRAok1Gok1W4jiAlp2PSPVjlHxalap55xDF9viHubiYA6j7ttP4iJPgp61Sa4dAkN3yB1uXT95x+6uw5ajxoeIR8OcjTl1CuBOjQCw6tk0gnSanhmW4wCMFJlVMx2dld/4mkn1PXTDe+2qBtlVSCSbSNLET9rd6eXyGu5pv8ADU9xTeu7JlEIvLTkfo1Yu3FyhwncBy4e31M964w56x5nSq722Q5Ac2Iuau35AeU8jprSNXTBKT2YgkHNcfUBQNwNvf1OlQfDpDuC6pMJMEs3w0+WlXOxBXsUMIDmu3fL5gchzNPhIAN9wMid22k850nrrqepBNPQqXlu28gztLgHIC0idgRsKc46+r5Bclh0gjrzFS72Q4hzLvITz2zeg2FCP2NvT/EuCSdZVT/M07C0k4hfZyAQTzgLy38KZuI3u7t3iQDCknkYiiYWwUGRR9rcjMfyJpvzBP6VO06qzXd1tRbtzzO23vPrSyfQDt42+c0Fe4JOggeu2/ypftWIGTvff+6BE+ojQURbZ7JLcHtLrgtyMHX5R7zVkhTduXCMqWVyjbfb37j1FHX0TNLXnFwtd7qGDqYJ6CN9fnSPCGLIpfVxmP7o8dfhRcLh5Nmzvmi4+nLUiTvMfMUa7i+9iLoOkBAfgI9xMeNMM9eHJ2bvJMMETx3JJHl862MDh1S3c0BIu2rYJEnMIDnXzI9aDhsEe1w9o8h2hHKTLfJVFHwxi1YmSWvFj/CTJ+AotCbWgHuEAAAYkCIA2VY+XvNTtLCmDzEde/hiI94qjbuSg5Sl0z4knf3Vcs3+83JQcOTPIZcpPlBqaEsQxV1uJMhiw5a5iR81r1DBYsXbaXFPddQR6jUehryT9oa4BatrmbmeQGVVJn+CZ/ervvYu9ktnDzJtgN6NP8594rv6Vy45epOnS2zUgdaGWp81aHBYDVIkeNVxdE1PtfCgK2aua/tBxEYJh+Z0HuOb+VdER5VyX9ov+AgjdyfcB+tRy+Fz5cxgPaQZRbvjMIgNE6fvD8XnvRG4HauDNabfYKQwHodR8KL+xhMMVuKpIVm15MRpr12rH4XwtrxYIQGCyJJHOOVYeu7OmvFxuC30KsjBin3dduezac6r2FvW2djbJZx96CTqZOWNBO+3KkeJYiyxRmkroQYYcuZ9KKPaNjqyCfAx8warOX9ChcvsECFWVc0tuCx06joNKnjeIi5kEZUX8Ij+msfzq6vHEJ1VhPkeniOVEPFLDbg+q9PKZp7+hWbcxq3LgLyLaiAoE6DYb+81AYwNdz3CYGw3mNgY8pq4b1kmJXxJWPktI9hyNujZ9JVLWPCrcMk3H566DoCPP5Uz4i3FtATkGraHVjE+Y5VZFiwea6/vHw8aI2Cw/wCZRpyefI0bDRt8WXtzcLfdWE05xz6c6rrxBey7PUkvncnQHw69KKuCw3/c/wB39DUv2LDDXNz/AD0bCWbOMU9rfBClhlRSwkQonffYVStFDatIWXvvmfXYDWD7hU+ywo+83xc+Ww6UU3cGIADH/WdfIkUgScQTt7twt+Erb0mTEDUDbT41BOKoFwwAJNoHNO0ncCCZ3PLpR1x1nNFrCh56gE+OgDaetWjjL8nssOqCJnKJjnExNGjGVbFxlUBCBDLJ2IJ8fOrScL1zXrgXQaDcxoB/wKqPxa8x71xwPd8qPi+HNbImbgIzFhJGm+u/rpvTp4sXeLqi5LNvL1J1g+v89PCtP2JYpfS6WLG6Wtt5EErM88yj30O9eWzaXKqlLh1AEHIR157c6LwhwgAH4GVvNSwZW8JG/iDRx5ZdRynT0YrUSKRaKcnoK3VkRNTWY2qOeiK4pEBXO+2dkNZU/lcfEEfOK3C1VOLYQ3bDop1I7v8AmGo+IiuXPuY78errlXuW7tpyXGRgZP5fTqDFcs1h7eVoZQ2zaiR6fKr+EtZrgtExbZs5HMwNE9NR6eVdLeVXGUgEaSDB22EGsO+300657jNoXLaX01BWH8GBj1jafKp4TDm2gVgO+A8zI1gADTeOfjViwyC9esEdxxMdGyyY8CPiKq2McFTsrhM2zCkCe7rB9JqtuYe/gTF4MOhCqoY6AlQfjGnSfGsL+73D5CO/0nrzJG3X0rav3SuXJ3neCsa/xeW9BH2f2dslrzRmbpzOu4p8bYQGN4PbVAA03N999yQF5Vi3U1giI67+RFaZsXLb5mUwrAlvXefGrPGMFnGfmOfUdfSrnLPkg7HAUNoMcxZlnQiNZjy5VmPZyiCIM6jnFb/DMf2lqDGZBB8RyPwj0qpjMNKiVlmICxvvz8KJyu9gLC8JXIHIiZOpjTlUMVwlWUNag9VBk+Ynyq7xVgtvIo3hfQdPrnWFaLK0pII6a/Cnx29kWDfK6kgNrswBHlrXRcXwQNsi0gGo0CiYnw16VjLcIi9bEQQHU6iep/dPwNdLh7mdA6TB5dD4x0pc73pMjgNpkxAtnumDmHhExp10q/xvHul0ZSQoAgdeZmNdelVsECca7D8M+A0AXnVnAhb/AGj3FOXNA7zefu+FTfnVfnaBh8OjqbtsBnVszWm105kQNp2rYsYrtkJX7rAgjeCZEHTxmgvwwWct2xMp95ZnOp39frlVLE4w2z2lkjJd3B5MPD3/ABqb2PlDW7h7KCS4YqBtMzzPkKPiMMyC2J7yXAh6FSBcX3HNT8ITSztJuO+uxCrA+LRVyywu4vsxqTctT5LJc+UaVc+chcq9DuLUFFMz0s3St9YhAKKAPCgq8UYNSDMz9KS3azTeqRvmst5O+Oa9q+FZLwuJpnMjkM+5APInfx1qpa45DfaKUI8yPjqPjXXYkLcQqwkEc/ga47GcPe2SoIYD8LiRHgTtXLll+XfjesqlxJ/te0ttvDSDsw3kctpo+Isi4A6mDEMPEb/XSKrAJPfRrZ8NR8akLBj7O6I6bH3c6FTo9pjaXN+M6LMd1R/z8fOp8HujK24bmd5naq9zCXSZMNpG429Y8aAEuJPdOu+kiP8AkU82Ctq4wKkEyDofKKo4DFboTJX7viu3rHSqjYq4QRkI017scqz7aupBKsI1G/WicOsSt4uzkuHKSoO0aaHQjyqzgmMhiSYBiTtPnVC7j2bQoPcZ8x0p/wC8GC5Qug8D76rLYF63eD3ixP3dFHjsSKupiK59W5wR6e6rH7U/5ZPl8TSvELWP0PaLEkQ45Muk/X6VRw+OdQQjEA+/Tn4HlSvX2YZSP1oVq4RACZoPMGPhTk6DUw2IypcuH7zArPiT/StD2fvL2eQHvakjzPLrsKxLzOQFywo10BAn+Lc0exhLqlXC6gyJIj3TU2bDzXXrdG2v1r6bVj4TGW7jXlaFtscyzuDsSOh2MVRxOMun711FHRT/APmTVFcMW+5J6mIHzqZxE4r2JvKbii20Ig0LctSxJ5nU8hXWexGBHfvmdZVSd217zHoNgB51zvBfZ83XAbWDr0A6+M9K79YUBVEACB5CtPp8Z8uPqcvwuG5T56pi7NTFyPKuuuC2Hogbyqg1+iLiNP8Amq1MY0U8/X0KYCnz1hrXDk0LF4QXFg78jzogNSmoNzWJwxUlW3+tao3sCjDaPL5xXV4mwHWD6HmDXO4i0UMfHlRP0qazEwDCIuFfDWPgdaM1q6NmDeenxq2rCohpEUaGbdv3Ruungf50L9pcn7h1861WqBt9Pr1qtn0bON5o0WPOaH2zdJ9D8K0Lm8f1oZ+t4mjYrFZHc/gNMXePuH1q7b8ak7af1in5JrOVbp0yfGKKmHuHQBR9etXAvnPWihgBrS8i1WGBciGuaHkB/wAUjwpRuWY+fz3q52tQz60toCs4FARI099X7VguQAD5bDz02FDwuGa4wCiTzPIeZro8PhxbGVd+Z5mr48d+UcuQmCQWlygzzJ6n9KI17WqzGoq9d3BaD6DWnF00APpSt86NTVntqLbvaDf31UDfXvoqoY+v1qtSHNNlNTKEdKcCsla4ZalFRDVL3VK4FdBrJxwBkVs3Nqy8Xampio5+93T1p+0FExlg1k3ndTpqK6TjpNNnmhh9xNZw4qOeh8dqkmPB50eNPYuE/XWmmgHEg86X7RR4jRh51NlEb1WGIFM+NA5ijC1btuef86cuOdZb8UXr7tagmNzHQe+q8C2NX9q17tX8Fw/OZYwPif0rLwpO4rewbmjxDaw9tVAVIAH1JNSO3wqtaeii7pVSudhOKFFTY0Nnqtc6Kh61IGhrckVLPVITHPT61oisfr/mgh/r31MNVJan7NQmw/nXXf3bbj7o+NIcLtflHxqParv5OPbD+dQ7LrXZnhFr8g+P6039zWvyD3n9an2afm4tkNV7tmeVd03BbP5B8f1qJ4HZ/IPj+tT7FVPUedXuHA1mYvgx6V6ueBWfyD4/rVfCcJs3Fk2cmpEMQToY/AxHxqp6XKH7keMYrgfhWXe4EeVe73ODYbtFtm2MzKzDeIUqDrP74oX/AE/gzcKdmpcAEjv7HYzMHernGxN5SvBH4W42J99DbA3Op99e84v2cwSLcZrSns1zOAWJAylhpm6Ax5VDGey+Ct2y7WRlGpgtO4H5vGq8am2PCRgH6n4044Y1e48N9ksM1uWtKTmcSMy/dcrtm/dqz/0XhP8Asj3t+tHjS2PDLXCj0rSw/DT0r2Cz7KYQiRZA1I1zg6GOZ8KkvszhYMIvdMGGYwQJIOunlSvGn5R5nhcERFa9jDQK7u17O4cqGVAQRIILbET1oHDuHYW8CUQ6BCZLD76h159DU306rzcooinRdq7EcGw5cpkOYKG3aIJKjnvIpn4PhshcJmH7pZucH7p1g/I0T06m8nHM3Ko11h4Zhe17IqcxIA1aJKM41nohq5/09hswXL3omMxmNpidp51Xg51xCg0REPnXc/8ATFj8n+5v1qC8Bw4uZMhzZc+52nLvPWn40srjRZNWEQR9frXZj2as/lI9T+tTHs9Z/Kf9R/Wn44WVbBqQqNOD41akgKQpppxQCIpilTpyKAE1uuducCvWlW3YutkzgnMFZl7wYnNIzgkGREmTvNdPFRZaDc/YwNy2e1bPecG4Aq5FlXNvbM0AfZgxOmY0fhfDrylWvXi5CZcgGgkg6tPfIiM0CZPWtYLTNQNYd7D3rw7N0a2pFxbjzbKsGVlGUAluYOoERrNVr/Db924/ea1aNsWyrhXBIJ7yBX00/EROu1dIajQGLc4VdDQl3uG7nyhAGAL52GfNqJJ0jY0fF4O8WLW7oUEDutbziROoIdYmdta0SKVBObw3Cr9i32NsszM+ftoUIssCwKlizaDbdsxkij4Xht+yzP2puqdTaCbt+ZTcunKfCYMVu0O9cyqWgkDkok+goNijh2JuQxvG0Q5dUKhiATIV2Vhn00jYTzgGrfD+Gfs6MRmuEhJAABOVQugJjxgmrb8StqbasxVrv3QQZ1EwdwvTWNdNakmPttca0Gl0ALCDsfGIO4mNpExQKzUwN9vtA4tuc4yuuchGbMoJR1hh1BO/hNVDwHE9nctnEqUcEQbbMVnfKzXSSPBp92ldB+0Jlz5lyfmkZd43230opWgawcBwFlZGuXA5t5YKpkkLbuWxMsdftCdOlHv375Yqlsq2cRdIRrfZggme+HMidAAZ5xrWuEodrEKzugnMmXNp+YEj5UBVwOCvILue8XLmV7uUIYOwLHSY0208SaHb4NeVUy35uKjozuhaQxVpEOCCCuhJO9aWIxC21lpgsi+rMEHpLCrK0BzhwGIs4U2UZnuNoly2p0bSS+e6SM2ssIAk6ToekRTAnUx0p4pRQNApGmpUEmF6U/ZmnpUBIg86WtNSoMxBpjSpUEjNOaVKgIkVCKVKgEBUSlPSoDI41gbtwoi3Htqz6sg76whZdZiMy8x0onEcJdKFABdVlKkFuyIkATIUg850G+xpUqMPUcL7OhUsB3cm0qjRiFbKZXMv4gp2+hVq1wxVutcDOS3IsSiyQWyrykgE+VKlQExw212ZtdmnZn8GUZd8222+tTxOFV1hxIHKSP8AxIpUqCBv8NHYtats1rN+IEsRMTuemm9VsRgbltXFrPce4qpnzIuQopVXJMfmnQHaIpqVA1P+47rFy+IZiyqAAgCqysrKwXNGhXbnmMnaCjh2ILAnFaSCVW0FBAIkA5zE5Y/ibwhUqVOL2K4clwywaYjRnXTyVgKsgU1KiB//2Q=="/>
          <p:cNvSpPr>
            <a:spLocks noChangeAspect="1" noChangeArrowheads="1"/>
          </p:cNvSpPr>
          <p:nvPr/>
        </p:nvSpPr>
        <p:spPr bwMode="auto">
          <a:xfrm>
            <a:off x="8559800" y="-1141413"/>
            <a:ext cx="1933575" cy="23622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24583" name="Picture 7" descr="C:\Users\Fantom\Pictures\KLKHKJ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הסבר ענן 7">
            <a:hlinkClick r:id="rId3" action="ppaction://hlinksldjump"/>
          </p:cNvPr>
          <p:cNvSpPr/>
          <p:nvPr/>
        </p:nvSpPr>
        <p:spPr>
          <a:xfrm>
            <a:off x="5786446" y="0"/>
            <a:ext cx="3357554" cy="1214446"/>
          </a:xfrm>
          <a:prstGeom prst="cloudCallout">
            <a:avLst>
              <a:gd name="adj1" fmla="val -49516"/>
              <a:gd name="adj2" fmla="val 8162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من أنا ؟</a:t>
            </a:r>
            <a:endParaRPr lang="he-IL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214818"/>
            <a:ext cx="5543560" cy="1911345"/>
          </a:xfrm>
        </p:spPr>
        <p:txBody>
          <a:bodyPr/>
          <a:lstStyle/>
          <a:p>
            <a:endParaRPr lang="he-IL" dirty="0"/>
          </a:p>
        </p:txBody>
      </p:sp>
      <p:pic>
        <p:nvPicPr>
          <p:cNvPr id="4" name="Picture 7" descr="C:\Users\Fantom\Pictures\KLKHKJ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פיצוץ 1 4"/>
          <p:cNvSpPr/>
          <p:nvPr/>
        </p:nvSpPr>
        <p:spPr>
          <a:xfrm>
            <a:off x="1500166" y="2714620"/>
            <a:ext cx="6000792" cy="3714776"/>
          </a:xfrm>
          <a:prstGeom prst="irregularSeal1">
            <a:avLst/>
          </a:prstGeom>
          <a:noFill/>
          <a:ln w="508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FF0000"/>
                </a:solidFill>
              </a:rPr>
              <a:t>جـ</a:t>
            </a:r>
            <a:r>
              <a:rPr lang="ar-SA" sz="7200" b="1" dirty="0" smtClean="0">
                <a:solidFill>
                  <a:schemeClr val="tx1"/>
                </a:solidFill>
              </a:rPr>
              <a:t>رّة</a:t>
            </a:r>
            <a:endParaRPr lang="he-IL" sz="7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715016"/>
            <a:ext cx="400024" cy="411147"/>
          </a:xfrm>
        </p:spPr>
        <p:txBody>
          <a:bodyPr>
            <a:normAutofit fontScale="77500" lnSpcReduction="20000"/>
          </a:bodyPr>
          <a:lstStyle/>
          <a:p>
            <a:endParaRPr lang="he-IL" dirty="0"/>
          </a:p>
        </p:txBody>
      </p:sp>
      <p:sp>
        <p:nvSpPr>
          <p:cNvPr id="25602" name="AutoShape 2" descr="data:image/jpeg;base64,/9j/4AAQSkZJRgABAQAAAQABAAD/2wCEAAkGBhQSEBUUEhQWFRQUFBYWFRUXFxcWGBYYFRcWGBQVFxYYHCYeFxkkGhcXHy8gIycpLCwtFh4xNTAqNSYrLCkBCQoKDgwOGg8PGSwkHyQsLCwsLCwsLCwsLCwsLCwsLCwpLCwsLCwpLCwsLCwsLCwsLCwpLCwsKSwsLCwsLCwpLP/AABEIAMIBAwMBIgACEQEDEQH/xAAbAAABBQEBAAAAAAAAAAAAAAACAAEDBAUGB//EADsQAAEDAgQEBAUDAgUEAwAAAAEAAhEDIQQSMUEFUWFxIoGRoRMyscHwBlLRQuEjYnKS8RQzgsIVFqL/xAAaAQADAQEBAQAAAAAAAAAAAAAAAQIDBAUG/8QAIxEAAgICAgMBAAMBAAAAAAAAAAECESExAxIEQVETIjJhcf/aAAwDAQACEQMRAD8A1ITgJ4TwvoTzxoShEAnhAgQE8IgEoQA0JQihPlQAMJ0QCUIEDCeEUJZUADCeEUJQgAYTwnhPCYAwnhPCeEADCUIoShAAwlCKE8IACEoRwmhAAwlCOEoSACEoRQlCAAhPCKEoQABCaEcJQmAEJI4SQBXhEAnhPCkYwanhPCeEAMAlCIBPCBAgJ4TgJ4QAMJ4RQnhAAQnhFCeEwAhPCIBPlQAGVPCKE8IACE8IoTwgAITQpMqUIACEoRwnhAEcJQjhPCAI4TwjhKECI4ShHCUIACE0KSEoQMCE0KSE0JABCSOEkwK8J4RQkAkMGE8IoTwgBgEsqIBPCABhPCKEoQIGE8I4ShAAAJ4RQnhAAwnhFCUIEDCeE4CeEDBhPCKE8IEBCUIoShAwYShHCUIEDCaEcJQgYEJI4ShAAQlCOEoQAEJQihKEABlShHCaEADCSLKkgZXhOAnhPCkYMJwEQCeExDQnhPCeECBhPCKEoQA0JQihPCABhKEUJ4QAMJ4TwnhAAwlCKE8JgDCeEUJQkIGEoRQlCYAwnhFCUIACEoRwlCAAhKEcJQkMCEoRwmhAAkJoRwlCAAhKEZCaEABlSRwkixleE6KElIxoShFCeExAwnhFCUIAZKEQCUIENCeEUJQgAYTqLF4kU2ZjfkBus/8A+wt2Y6cocQYETpN9Ov8Aws580IYky48cpaRrQlCz+GcaZV8PyvBIjYkcjuYgwtNVGSkrRMouLpggJQhq1mtEuIAQYbHU6nyOB6aH0N9in2V1YdXV0TQnTwo62IawS5waOqbaWxVYUKLEYgMF/Qa/8LIx/Gnn/t2bIE7899PTkoC46zmMjNPUnNC87m85RxDLOvj8ZvMjT/8Am2ZoId7fypqfFaRnxi3OR9VyuMph2XLpeRqYAOn5uq1Oq/UjsJuNjPY8/wDjGPm8nujWXjQ9HcsxTHaOafMKWFxlOqHOgxDZDhre2WNx+apYVzsxEwJOhIkbaRdaLz/sSH4nxnZwnhchhuI1g50PMA2m/lBm39leqfqB42G0CCQbaTPmtl5vG9mb8aa0dBCULJp/qNkeNpG0tuPtCt0+M0XC1QdjY21tqt48/HLTMnxTW0W4TQq7uJ0x/VNpsD+SoWcdpF2UnKZjxQBPKZT/AG47q0L851dF6E0KviOJMbvOny31Ma6IKPF6biADrEE2BJ0APNH7cd1aH+cqui3CdFlTLUkgASARQlCixjQnhNUqBolxAHM2WHxH9Q3y0/8Adv8A+I2Wc+WMFkqMHLRuucAJJAHM2Czsbx1jCABnJ/abdp/O65h2LqPcGGocsZnAknW0g/0x91HxHF/DaXtE5YiZh3iAI57j2XFPzG8QR0R8dL+xun9WhjmipTIzAnwmS2L+IGLRurTv1E0T4HW5kAdOa5ChWcahd+5vymSRe5k6ASLdQtaq7MW6BrSS7STAsPW6yfl8ixZp+EGadL9WscSMh2/qA152tdZ1b9TCu8ss1shrReSSNCefaywqTBOlnNyOH+cO28m69SpMHSy1iJFgIMXI1g9R66JT55yTTY48UU7SNqTYAzJDb7DoirQC50AS3zMSNfzRR0aoNRonxQZG48J8tYuoeL4nLTgXIPtYEeh91x5bN9IrOxhY01GiCypmbaRI59DYHoUR/U9Wu5oHgcJ+UkXAM5b2Q47Df4cc2iABPiLh9gQqDmZRLRDgG3ifEdfYEdyFvCbUaMpR/lZ0T8WXfMSSQ03uYH9yEBo5YIsW3B5H93qT6rnsOCMTGY2Mkz03PdbdCpJfmuGQPPf/ANZ7LN2ndlqmqNbC/qtxpgvp+LSxIHeDJ8lk1+IB5zkayJ7nW/moKtS1hPfaDr3tM9VEZixEEAQO0kn83laz5ZcldmRGEYaA4diqrmyIu4hxcDBEeEgCJcL+q3KNWxnv+fnNZPChDCJiZymLkCxcPUBXAzwQZzFvik30sPrf/KsJ7NY6EAJDh+0AGbEG/wDBWM6u4V2gt8LdhJ2y5ufU+a3BTGXJHhiAOmmm/dUuIU3B0ta2RpMwW28Nh+QnF5FJYIKFEvquJJEGYbvfLqN/CFrhwuBZzW9b8v4VHC4m8Fwk6NGvYgE3/siaSHdIvrcQYjaZ+p5JSyNYLlMX87z1v6X/ACE9VgPlEa3iVGx0TG+nTz81MGSL+ahlIpkSJABIBtY3AuO0xbZSUwQ0Ey0WMbxFwjNKbNka+s3kclAaozXtIIg2E2hMCdriTLbTGvcfZTPw4ymdSJt0E26oGUYaYN7CdNOg6QrOeBGpI1NphQ2y0iN9SZnaOpIOh9VC9sfMBBiO8/eVIQSJHaNPI8ufkE7hMT2j+YTTAiY9wENqOA5Zjb3SUopeXZJX+j+k9F8OgxGKbTbmcYET1Mchuud4v+pHjJ8OGtdNz80BpO9gbeywHOc0fMQ39pvmBsZ5ZuimZimueJBEZyGm8yA0GdLCV28nkylrRyx4FHYT6j3OJc9zjaJv310091JVp2nctkaTpePMEKIaEgwJ1O3K+1st1ZA21MBscpuT7z5rlcjZKh8EwEu5xl7amY5qljzlztIlog67Q4W7QPNaOEp76S7b1v8Am6h4lRzAh39ThpyGg9PopTyNrBh8GxofUbncczc3PxSDJPK30WziXQWg6uJsOuggbdep5rA4Nw5xqyAcrDDvsOpW5QwpNV9QjQkA7E+Hz9VpyV2Ii8ZI8NTgy2T4spcdiR8w5DTTurHwxnygQQ2Q65AAIBse/wBVJh/Cwg6eLNbQEQB1snouu54BgwBNra2nQSTfosm7LSK9EeOHWc2Y56g2PYg+qGliGuquY9t9s2/Q+fqhxNbOACSHAuBiQZgmx6OA9FSx2Ic3JUFnXeW6xoTJi9soWijZLdGnja4YQeuvKfD95josjiVYtHh8MCR3m/3urnF8Rdn7XZT2vJ9JWfxKm6QyPnAcO+/0CqCIkDwTBmvUDnTFOJ5GLgc5sZ/uuic/IB68pnn7qD9O0AxrqesEuLtnbCBrER6p8YLjq5o7md+iiUu0i4qkJtHOCJtO3nAB5qNldrrNOXKWjSdTlFuYJ9lfFItYAzn9xvKz8RgslZ0Czsrv/JtxEiL37QUk7G0aNFga/wCHAGVgDTuARN+d/wA0UpHiI3AbfvM/T3UlK5cXCBo1w1PL7KOrXFJgLtBAk3OuWSdzpKyuzSiMYcjxxJmAOQFrd+aiqODxqHNGpA3EFTYaSAWuNz5GDNptBAahf4TaPEYidT+EymnkRj0aYp+A2Di4tm+gGoGp1jsr7qT6jdcpY4gQLQ24t5+sqDjhyFr23DCcw01MT1uVebW/wmuaORi+hFz11Ctu6ZK+EuBDXNGpI3O+x7XU5Jm0DmfpHsqPwy0fEbJG45wYDhFwSADHKyu0yHCWmZ3ufqs2aICoBb5gRy2O+uqrVCJcSJBGu0zE97a9louqC0azEfnRQU8PaHXItYaSDcjbU+ySYUDQdlcAb5hbvbXr/KfEO2A23M32hV6dBzbgCM0jaALOj36yFb+JnEz2uDPpqmwIMO8ubrvHl1HPZWDSIdaLgj+PZQCzrRJuRe/8lWJnfupY0gCO3t/KSn+MOXuEkWVRwPFONZqjYAyN9+p9Vc4dVbXcHGfBBAJE88x5Db01XIGrmvNhsN7q3SxZLckwIiBvfQrpqtHGpfT0GqAQ3K6ZmwjWYA5alLAuzF4M5mQT5ge+q4hnGSwNjVhBHlNiPzRWOHfqRzGvFgXb97OJWbjJIfc7PFVw0ty3bF42IF7+So0Mdm/7lnOExbbQ9Pzzw2caaWFjnyGRlgc9p0j8lS4PEBxzRmzfKNbTvyE6Dv3UWw7GtQeKbHBwhrnTLS6Q6NS0/KVJRM0nkuDiLSDru2Rz+ZBXdL2/Ee1oIgCbkcifwLPxj2AENcAHEFxtctM89YJWUpfQSZax2HqPE0gcgkvIMExMdvujpYj4TG5iCXkSAZDQBYzuBuT/AM08Pg3mgXG2gbLruEAAa7wdDy869fJ8PI2WvDxZ/hvFxBvutoNaY6ov02mpny3JLr6DxGZE7RaP8pU3EcgcWkR/hkC1iYE32ixuj4KInNd2+uggWGkWtGqOo3OSbGRLQRe5FuxgT3PJXeS6wQ4Zgq0iHC0ENtBEWj+EbGDI0Oc01GuEaTGkxyv7KdlM0y6DYEEDu656CNuiysdhHMrseYiwcZjxGSYnQJp2S1Rq8FoFoJdEkOn/AHNgdyJPog+KM+R7gcxdkIkWB8TTyNgOxKtVW2N402Gx0uqWHpfDDXPbJd4biSC4WJ7gAbKLvJdEz8ZJG19BeRIg25gqyafhD3NJdIgC+pjT3KqcNoy3OesAAGbiPf6rSZVhri4gg37C0CB5qW6GiWprd0eenlpKzuI0zWYWzAB1izr6ev5qoMdXa4gE+AkEi1x8wLdzMEea0KVI/Da0mYOvOND9CjWQ3gj4dVbkygnwakgjUBw9ipH0hnALbNOa86xqOaVIw7K6JdJsLxz77easHKABqdtPyFLeRlR1EB7p0I5bi/3KGlQIYW8neH/TMgehI8lO9xnkbT57dE4o5JuTc6/b8+yLHRQxTiw+G4cC0tncixHppvKt0HDKIMjUfz+Shr0txE7d+ajwbv6dC3+nfmqu0ImqUiXzc29+p/NSk2xJb9VIZmJsRoANZge2yBzbCCf56dFNloNlbNILSQY0t36KKnTyOILfA7Q28JuTPcnUJ6It4dtjH3Rl4PW8eaTYUMwuzQYLY8Jm9okH6o6Qg+1yZKge0gQDY6j0v00RtqteIJ8URexsNZ90ATZun0SQCqBYug7pIyFnkFDElvyjaAInpYc5QVq8mTd0327WC9GOGpU3EgMDtBYHkCeUjX/lchg8I2s5zy3w5i4mNjLiJ6CT5LoXInmjjozziWuB8OWYi5iRqboqVIauNgRMa35eh9lJjME8klrbF3hA5aCI6D2RUcGwUs2c5ukWPKNSrsKssUS6LDwjQEACOa0uHYQ1HBocG5jYAQXQJ207HVc58dzd7EaXi+xXR/pmHPzGRkI5keKRqNP7LOd1YRWTXP6Yhgd8RznEX2jm0DnMLlMTiHMqNbc5XxI1Mm3n/C9KaJAAMAyZ3aDMxO8n8hc3h8MBWrWAYXTA2MAgeUlZRl9GDhhUqUvEcwFw05QD1kjW6qtpNc/KAC5t7GJ0MAG1o0V3FENZTo0xeb211JJV3h/D2UJebuPy8mgugabmY7SUnjJV2WaNGbluWwAaLbf1Kdrrnn5Hy7Kth+IZ3S2YPT6dP5CkAiefQbo/w3VUTsImSbz6b+ao4zh76tUBslocMxsRZxcR0PhDUbfp+fcq7Wx2WlniMsZuRvYxzTtxyRLQLqMDKbEl2X6kyoMYHClIIb4fm2nKYjpMHslX4kHUA9hlt2t5jPAInuSmwOLHwh8Qi8Q3cCLDraD5pWyVO3RV4ZQqupZXnUkdWgBwdJ7wFp8QpeAhhgQdNesDfX3QtxOXxBstMyd51uO30R06zXwZFg4R/tM+YHohyd2XhIpV3NZUa2Bms1oP7Wjn3GnotahWJbYQcoceV9pO+qyscxkNc053NggGZJvGnf3WjSqS0Ty0BsNtOU7olVIFJBBozF28QTImOUpMF53A1CCpJFwYM39ttVM+q11LwwZG3ToobobkkV6pzN3BPKZ/DCka3MATrHoo6+Nphz3C7g1oA0mYiPMn8CHC4sPE2DRHiNs3UD9vLmnYKSbLJoCR5eYmSsnHcPDn5gS09DEjad+XotiozM0uBEWFtb6eSrERYCTYRbkOt/7pxlWQk0LhdbN4XfMBAvYgwJ9VM2gS4iYiemmuijYGi8FrgRrMGLx0Oqk4jXy1Jb8rmOJPKzTbyB/AolL2ie3wp4twk5TcSAeZHTcJYPEy1s72HM269zdVOF1SXF7ho3Kwby8lzvM2Wh8JoOZzm5hryvoO02jdVfoqP0la2TOg52QVsM0wDqD4TMGTpcaakeaY8RaAARFtR79fZFTeC2xDmnQ7DUwo7BKSLdFuZoIMWi+six9wnUVIyJmJvHXdJRZj3OK49jYqPaD4YuRrFtD6/hVem4PaKYkNLYI3jcSd/sCrXEOFvqOe5xZc2O8NJJvf9p0VVpIaGgtjVxvM+lvJdkVawRlbKnGMdJDBAhoa0DnEe5k+asYT9GOLPFUZBIdaYIMW+vsqlPgzqlfNZ19L6xabafwu1wGCqNbD3B5tOw0nWOseSJvoqRUVZy+N/Sr2vGQh1PXafFtfyI/1LT/SGDYw1G1B4jGWRFiCHDyOy0q9EjQtlrSQATYlsC24sPRUK2EzVDUY4ggHKZ1gN1A7jTkVn2csMFs08LUGY07S06ydLDvy8/VZdd4ALgbkknaco9CLT08kUOpvJBH863Mb6nrO0yKlTFZiAL3JMiddrdeUJ9SC1wesA8udcmwjZoEmOWwTV8R/1NR1MGGB2d7huGkhrQef8LLx9X4dmnxFomNi6SRbS1ul1KzHswoFMeImS8g7iY/Ngm4+0O/R0+dtLK2MjDoekcxvofI91E3wuBJGUkTNpgGIk6lc7Rxps6rmfcZGagbgn+Fcdg6tYif6ZMQQ0kXaD6geqzl/E0Tb0dJScKbS52sXhsgSefQLHqfqtr3Fj6RgSLbiBY6D+FLSwZy5qjnOhsAxcuPJo6/RYuJLG1DL5AkhkAiASIDhpMdrqY02DsVA5aRbcE1neESQ0Rca+GOvRRYHiwbV8ZlxIlxBMdG3FoACv4VxfOcltNwgDXLq2Sf92vLZZDuGVW5Zh5JLQBceESL2O59QtIu7UjOSrRrVf1HmswtLZ0Ah0cjrqrWBxIzuDdKrHGI+UtkG4019wufw/DaprBgEODmzcCJBO3QLQr4OpSqlgPyNLi4zBDpDu9pseSp9VhBbZtUsrBkac1SQ5+W8bBs6NFtdbdUTcR8EAuMzAyAAkaC3MybzzXMcA4g84lolwkZS2Nmi9zv1+i6qtQY+STMzJnQwBb1OnXms54eS4p7RcpOc9pNjJkATYcuqgbQc2pLR4X/O3kQPmHcJsHSNKG/EJgxfloAPzdKtVfuNZkzIH02Oyysrrezl+MVD8Wo1hJPhIG/yzFuknyV3hFOtVqtbl8DAA86NGVoAHXn5rXZSpBxqOaC6AZvyEkei5z9QcTqClFGzDmc4tJBEkAExG517LVSvCI61k7LD0KgnNkJO14Emw0vAgeSVPiJvmpZY1Me8gLlv0ziqj6QFWo4mfC0awTdz3HQWt/dauJxRpT/iNEN0lxPITfss2qdD2atcAiRodRN2zeegWK+s75C4H5vLY69SPVRl8NFVwd8QkHwvLSY18JgSQTtfmrVXxsNWkMhLCBJEtMtMxzjMZ3hZttFqNmbiKr6b3NYflJLnc3WGVs2ECJP+YrRwDrCbkDeDHoT69FVxeOY52TISXCZ3Df3SbC8xurFPEPLAxrRFrNcASOkwAT05rRO0Tpmh8FpmQO9r8t1Qq0Sy7ZOoP5vePVCOJ0gYdSfTd2ufMdln4nirazjRpzlBMiTMRfxaNHnKdWNuzXwfE35Bmpmb6HqY9oTrIw7X5RlkjaxdbuEyzdC6o1MNjA1gfALgDIsdZgaftk/kLmMbVBqktENLjA12n7Ku/HRTaBIbBJ5OMmJPl9EqdYNE5S4g2/p5yQCfqvR441kznnB03B306bJqODXE7mI6XidStBvEmOMMIvrIOncbdOq4xnGwNS4RzBA13tBV3hXGKRq5XPGU/M4wA1u5tf76+UT4nspT9HVPytfpGY/LykNmTzmR/wArCxFbIX+A38IEgkHltaRMjmljeLMDoa81GSS0ta4coIaWy0SLa6rP4ji3VQYAkbn+qbXm7r9LyZUQg7E2WcPj8jCSS4vJAmPDE6dCLX6LI/6uKhM+HcdN7d/sgw9ENFxByyd7+Vtxos6tWgkzeXel1u4ols224loe9+sWB0AnTubH8Kq8J4a7EVJ1zGe2kk9BOqzGuc7wN0cZjvtzK6Dh2MNNpbmhrQQ4i8km7ReD35joIhpxWBxVvJs0qbWOawFrwy2bdzni/OdSPJT0OLgSAREeGxzDk8NBNjFlXwmNoH/DJcQ/SLGDydz2g/dRUn0cM45bh85XWBgh0TY7+fbU81Xhm0sZNKpxzOC0Oy5tTpbUx3n83xX4Zge6myGueZJIzQIkAT1/JhVqfA6r6rZc1oBkkEmAI0Fp8lqcRptpBzgPiNAGd5sQXESGka8+iKS0R2fsClaGCBbQCzrlwLTsZJ6Kf/q256Z1+HmkGN26/nILF4jxBrqbXtNwdrRe/wBdVWGIIqMdqDBPdp8Q9RPmtFC0S2dlwbENcalQfui+3UeQ/wDyszilT4xyN0cXPebyQPkaOXPyWJwnir6LpGl5GkzPurtLGSRlu5xcTedY+mib4+oQZq4WhTogZaYkmS83iZuCbn1VyviwTlMA2IEmxmACRvJVPDYjNSguIDR/WcozA6RudrKtinOJYWaxcgTIkZnD0B5xKw95NzSqw7NMghwNjc7wIMgW+qDG8SbRaABmLY1Os7yqOCxJDolni1uSS4/MST5+HoqOIY1lqhLgCco5kiT9x5oSzkTZcwfF2l0uFo2P2PRVuI0yZJANOJHzAA3Is0wdT+QsbL8SsBT8IJtygWJ7C66V2Cmk1rQ6HOAkWgAkSZ7e/dauKjRCk3gq4QCnRJpGaj4Gugk2BOh/lHwnBtec72uL83yG4B/dHIdeSx8RQLKr/iwQSR4YAjnAFiDHotjAcSYGPptOUAEzpYjnqY09EpKlaEn6ZpMcCczC0ySMzr3vJ5mwOmiqYniwbUaYJGYNfoJDgQT5HLP97x4Q+PM6AG0n5GbNAhziRziG/wDiVRrYQmS6W2BJAn5nODp5QSAeyyUVtm0X6NbhVdlZzswLajDkcJi82gT4gYsehCbFYSXZXOIE/MLEnlIEjXVWKmCZTrMeZPxGFjv9TIObvAn1R8VafhOcPmpzLTcOaCLzsdCDyd3SVXgl5ITWytcytJblLmuIm8wADzusovaP8MDxucBl0yg7mN9NeYW7w7ENfTzE2jNJi0TfSxtHrySa1j3EtAlxLZEQbEyYsCCdeqLp5HFYsyXlwP8AhuaG6gQDre553SVmhQexobBsIuwk+d06mjotfDlOG4gCmJO2k9f7j1VujRa7e3O3T+R6qjw7DjK0xoJ+u35oFaZRgf5TFptI/PYL1Weci9hOHNexzg4eEc7yfra/mq9LEsbfwmIE/Qj11N1E3EZTDZEGfQ/T+FVbRnQH8t/ClJ+xuvRss4owkGAYOpMkyd/T6pqtdhJgZSTz7W9wsoYExeY3v3P3Klyxch0337RHojqgstYm4kDv/mjf7eS5ovmoRrLjHqf5W+2uBpI3E3EqtwSkx2La18BpqEk+th9PNL+qCrZQp1GtcHDUCY3Bv/ZTcQxYcYGgygDkAXGPdW+NAMxT/hwMpEHXQTP5yUbqFLK0uc5xdqAAL/tk6JL6GdFLC1y0iT/bqpMf8V0G8XjaLku9yT5rXbjaLLGnoREZTZpkXIuJv32KOtxFhaQ0lrp0EAZZvBAuSpcnd0Pr/pf/AE7xCaJ+LLnNG5IJ3knWB90zccKlBxALmmRBEcnCCddAsB2e8ElsHML311jvKsf/ADJa0BkRABaRYCAI66BR+bvANlevQLSQBDDMDeNRbeygo1zuRawVocaDvnYLHVsje5/Oqyyc1Q5RqRDfv7e61SftE/8ACapU8V9lZoYsgEDlfss6nRc6TyN/LZW6NPK7xRG97wf+FTphk6DBYOWhzsxcXBsEkRcDzMny7rTo0gHTLdLgCxE+HlsLdAud4fQlxyuJflJ+Y6NvaN7eyOtjCXSXBpgRlsBsD30XNKLbNkWcTiRRfPzAxaLi1heenoocTimk+O8gDnsMpsb7+oVTGYZ2UEkOk2Emwj6rJq1r22+yuEEyJM6jhmHDQIMC5vE3tAJ2iJ8+a2H4osphzjqYA5eutxuuPwWNc1rTu3Sd5t+eaOpjqjjlzanc2vEAnYWlKULY1I2Md0ALXEgmxME85nSDHRc/iMM5pIgwXAfeDz2RNq1LtAPz95yiLD0VulgKtVrZHhBMkmImI5awPfyaqO2S3ZfwNYVK1KmLh1Agn/NUOZ089IUtSm4/GJJIFd+XoH+I+QKymcNrjL8K4Ba3M3UOm2nT2K6vAcJOHYRJdJzExJnLpA5e6w5GksM2hIg/Udc06Ye3WnWBjmDLSPcqHiXF8tQNtlr0g2b2dDmtMbg6ei0q7HVIzGGkZocJtEC3OCf7oKuGaajDDHPaJYTDSI30sBmHssVNexMgxLclP4OQ5XD4Yjk0QXHpmJ72KtcOy0zTDLNAtedRz3s1IXb+7cxExoTz1n0SZgCYiAGPYZmbNa4PE7m5S7fSk8mDii7Obu23dsBySXSNwlNtoJ1Mw0zN5906XdGn6/4eW4d5nU7qYPPwDc6j6tSSXrnCilQecxup21DAudBv0CdJUMMVDlFzrz7KzXefgm5+ZqZJZS9DKjXmGmTN1E158JkyHC+6ZJWJF3iFQmo+50+yCqdPzcJklKKltgE2KLClMkqeiVs6Rv2+yx8aPH5D7pJLOOzWeihN0brRH5okktDFElQ+Hz+6lrJkkkUHh3kVLGLR6i61+KNH/TUTFyLnnZJJZy/sjVaKFdx+Ge/3WU4a9ikkq4/ZlLYbneE+X1CsYY+Lz+7kklT9gbXABNd07OEdPEuqxTAWVAQD3/0A/VJJebzf3NFomy5WQ2wyssLahspYx3iZ3P0akkuZlR0Ax05pv4Z93fwPRZ2KeQWwY+fS39LkklcQey1w4y2/P/2KsOaINv6B7l0pJJMQbPufqUkkkFI//9k="/>
          <p:cNvSpPr>
            <a:spLocks noChangeAspect="1" noChangeArrowheads="1"/>
          </p:cNvSpPr>
          <p:nvPr/>
        </p:nvSpPr>
        <p:spPr bwMode="auto">
          <a:xfrm>
            <a:off x="8718550" y="-798513"/>
            <a:ext cx="2190750" cy="16478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25604" name="AutoShape 4" descr="data:image/jpeg;base64,/9j/4AAQSkZJRgABAQAAAQABAAD/2wCEAAkGBhQSEBUUEhQWFRQUFBYWFRUXFxcWGBYYFRcWGBQVFxYYHCYeFxkkGhcXHy8gIycpLCwtFh4xNTAqNSYrLCkBCQoKDgwOGg8PGSwkHyQsLCwsLCwsLCwsLCwsLCwsLCwpLCwsLCwpLCwsLCwsLCwsLCwpLCwsKSwsLCwsLCwpLP/AABEIAMIBAwMBIgACEQEDEQH/xAAbAAABBQEBAAAAAAAAAAAAAAACAAEDBAUGB//EADsQAAEDAgQEBAUDAgUEAwAAAAEAAhEDIQQSMUEFUWFxIoGRoRMyscHwBlLRQuEjYnKS8RQzgsIVFqL/xAAaAQADAQEBAQAAAAAAAAAAAAAAAQIDBAUG/8QAIxEAAgICAgMBAAMBAAAAAAAAAAECESExAxIEQVETIjJhcf/aAAwDAQACEQMRAD8A1ITgJ4TwvoTzxoShEAnhAgQE8IgEoQA0JQihPlQAMJ0QCUIEDCeEUJZUADCeEUJQgAYTwnhPCYAwnhPCeEADCUIoShAAwlCKE8IACEoRwmhAAwlCOEoSACEoRQlCAAhPCKEoQABCaEcJQmAEJI4SQBXhEAnhPCkYwanhPCeEAMAlCIBPCBAgJ4TgJ4QAMJ4RQnhAAQnhFCeEwAhPCIBPlQAGVPCKE8IACE8IoTwgAITQpMqUIACEoRwnhAEcJQjhPCAI4TwjhKECI4ShHCUIACE0KSEoQMCE0KSE0JABCSOEkwK8J4RQkAkMGE8IoTwgBgEsqIBPCABhPCKEoQIGE8I4ShAAAJ4RQnhAAwnhFCUIEDCeE4CeEDBhPCKE8IEBCUIoShAwYShHCUIEDCaEcJQgYEJI4ShAAQlCOEoQAEJQihKEABlShHCaEADCSLKkgZXhOAnhPCkYMJwEQCeExDQnhPCeECBhPCKEoQA0JQihPCABhKEUJ4QAMJ4TwnhAAwlCKE8JgDCeEUJQkIGEoRQlCYAwnhFCUIACEoRwlCAAhKEcJQkMCEoRwmhAAkJoRwlCAAhKEZCaEABlSRwkixleE6KElIxoShFCeExAwnhFCUIAZKEQCUIENCeEUJQgAYTqLF4kU2ZjfkBus/8A+wt2Y6cocQYETpN9Ov8Aws580IYky48cpaRrQlCz+GcaZV8PyvBIjYkcjuYgwtNVGSkrRMouLpggJQhq1mtEuIAQYbHU6nyOB6aH0N9in2V1YdXV0TQnTwo62IawS5waOqbaWxVYUKLEYgMF/Qa/8LIx/Gnn/t2bIE7899PTkoC46zmMjNPUnNC87m85RxDLOvj8ZvMjT/8Am2ZoId7fypqfFaRnxi3OR9VyuMph2XLpeRqYAOn5uq1Oq/UjsJuNjPY8/wDjGPm8nujWXjQ9HcsxTHaOafMKWFxlOqHOgxDZDhre2WNx+apYVzsxEwJOhIkbaRdaLz/sSH4nxnZwnhchhuI1g50PMA2m/lBm39leqfqB42G0CCQbaTPmtl5vG9mb8aa0dBCULJp/qNkeNpG0tuPtCt0+M0XC1QdjY21tqt48/HLTMnxTW0W4TQq7uJ0x/VNpsD+SoWcdpF2UnKZjxQBPKZT/AG47q0L851dF6E0KviOJMbvOny31Ma6IKPF6biADrEE2BJ0APNH7cd1aH+cqui3CdFlTLUkgASARQlCixjQnhNUqBolxAHM2WHxH9Q3y0/8Adv8A+I2Wc+WMFkqMHLRuucAJJAHM2Czsbx1jCABnJ/abdp/O65h2LqPcGGocsZnAknW0g/0x91HxHF/DaXtE5YiZh3iAI57j2XFPzG8QR0R8dL+xun9WhjmipTIzAnwmS2L+IGLRurTv1E0T4HW5kAdOa5ChWcahd+5vymSRe5k6ASLdQtaq7MW6BrSS7STAsPW6yfl8ixZp+EGadL9WscSMh2/qA152tdZ1b9TCu8ss1shrReSSNCefaywqTBOlnNyOH+cO28m69SpMHSy1iJFgIMXI1g9R66JT55yTTY48UU7SNqTYAzJDb7DoirQC50AS3zMSNfzRR0aoNRonxQZG48J8tYuoeL4nLTgXIPtYEeh91x5bN9IrOxhY01GiCypmbaRI59DYHoUR/U9Wu5oHgcJ+UkXAM5b2Q47Df4cc2iABPiLh9gQqDmZRLRDgG3ifEdfYEdyFvCbUaMpR/lZ0T8WXfMSSQ03uYH9yEBo5YIsW3B5H93qT6rnsOCMTGY2Mkz03PdbdCpJfmuGQPPf/ANZ7LN2ndlqmqNbC/qtxpgvp+LSxIHeDJ8lk1+IB5zkayJ7nW/moKtS1hPfaDr3tM9VEZixEEAQO0kn83laz5ZcldmRGEYaA4diqrmyIu4hxcDBEeEgCJcL+q3KNWxnv+fnNZPChDCJiZymLkCxcPUBXAzwQZzFvik30sPrf/KsJ7NY6EAJDh+0AGbEG/wDBWM6u4V2gt8LdhJ2y5ufU+a3BTGXJHhiAOmmm/dUuIU3B0ta2RpMwW28Nh+QnF5FJYIKFEvquJJEGYbvfLqN/CFrhwuBZzW9b8v4VHC4m8Fwk6NGvYgE3/siaSHdIvrcQYjaZ+p5JSyNYLlMX87z1v6X/ACE9VgPlEa3iVGx0TG+nTz81MGSL+ahlIpkSJABIBtY3AuO0xbZSUwQ0Ey0WMbxFwjNKbNka+s3kclAaozXtIIg2E2hMCdriTLbTGvcfZTPw4ymdSJt0E26oGUYaYN7CdNOg6QrOeBGpI1NphQ2y0iN9SZnaOpIOh9VC9sfMBBiO8/eVIQSJHaNPI8ufkE7hMT2j+YTTAiY9wENqOA5Zjb3SUopeXZJX+j+k9F8OgxGKbTbmcYET1Mchuud4v+pHjJ8OGtdNz80BpO9gbeywHOc0fMQ39pvmBsZ5ZuimZimueJBEZyGm8yA0GdLCV28nkylrRyx4FHYT6j3OJc9zjaJv310091JVp2nctkaTpePMEKIaEgwJ1O3K+1st1ZA21MBscpuT7z5rlcjZKh8EwEu5xl7amY5qljzlztIlog67Q4W7QPNaOEp76S7b1v8Am6h4lRzAh39ThpyGg9PopTyNrBh8GxofUbncczc3PxSDJPK30WziXQWg6uJsOuggbdep5rA4Nw5xqyAcrDDvsOpW5QwpNV9QjQkA7E+Hz9VpyV2Ii8ZI8NTgy2T4spcdiR8w5DTTurHwxnygQQ2Q65AAIBse/wBVJh/Cwg6eLNbQEQB1snouu54BgwBNra2nQSTfosm7LSK9EeOHWc2Y56g2PYg+qGliGuquY9t9s2/Q+fqhxNbOACSHAuBiQZgmx6OA9FSx2Ic3JUFnXeW6xoTJi9soWijZLdGnja4YQeuvKfD95josjiVYtHh8MCR3m/3urnF8Rdn7XZT2vJ9JWfxKm6QyPnAcO+/0CqCIkDwTBmvUDnTFOJ5GLgc5sZ/uuic/IB68pnn7qD9O0AxrqesEuLtnbCBrER6p8YLjq5o7md+iiUu0i4qkJtHOCJtO3nAB5qNldrrNOXKWjSdTlFuYJ9lfFItYAzn9xvKz8RgslZ0Czsrv/JtxEiL37QUk7G0aNFga/wCHAGVgDTuARN+d/wA0UpHiI3AbfvM/T3UlK5cXCBo1w1PL7KOrXFJgLtBAk3OuWSdzpKyuzSiMYcjxxJmAOQFrd+aiqODxqHNGpA3EFTYaSAWuNz5GDNptBAahf4TaPEYidT+EymnkRj0aYp+A2Di4tm+gGoGp1jsr7qT6jdcpY4gQLQ24t5+sqDjhyFr23DCcw01MT1uVebW/wmuaORi+hFz11Ctu6ZK+EuBDXNGpI3O+x7XU5Jm0DmfpHsqPwy0fEbJG45wYDhFwSADHKyu0yHCWmZ3ufqs2aICoBb5gRy2O+uqrVCJcSJBGu0zE97a9louqC0azEfnRQU8PaHXItYaSDcjbU+ySYUDQdlcAb5hbvbXr/KfEO2A23M32hV6dBzbgCM0jaALOj36yFb+JnEz2uDPpqmwIMO8ubrvHl1HPZWDSIdaLgj+PZQCzrRJuRe/8lWJnfupY0gCO3t/KSn+MOXuEkWVRwPFONZqjYAyN9+p9Vc4dVbXcHGfBBAJE88x5Db01XIGrmvNhsN7q3SxZLckwIiBvfQrpqtHGpfT0GqAQ3K6ZmwjWYA5alLAuzF4M5mQT5ge+q4hnGSwNjVhBHlNiPzRWOHfqRzGvFgXb97OJWbjJIfc7PFVw0ty3bF42IF7+So0Mdm/7lnOExbbQ9Pzzw2caaWFjnyGRlgc9p0j8lS4PEBxzRmzfKNbTvyE6Dv3UWw7GtQeKbHBwhrnTLS6Q6NS0/KVJRM0nkuDiLSDru2Rz+ZBXdL2/Ee1oIgCbkcifwLPxj2AENcAHEFxtctM89YJWUpfQSZax2HqPE0gcgkvIMExMdvujpYj4TG5iCXkSAZDQBYzuBuT/AM08Pg3mgXG2gbLruEAAa7wdDy869fJ8PI2WvDxZ/hvFxBvutoNaY6ov02mpny3JLr6DxGZE7RaP8pU3EcgcWkR/hkC1iYE32ixuj4KInNd2+uggWGkWtGqOo3OSbGRLQRe5FuxgT3PJXeS6wQ4Zgq0iHC0ENtBEWj+EbGDI0Oc01GuEaTGkxyv7KdlM0y6DYEEDu656CNuiysdhHMrseYiwcZjxGSYnQJp2S1Rq8FoFoJdEkOn/AHNgdyJPog+KM+R7gcxdkIkWB8TTyNgOxKtVW2N402Gx0uqWHpfDDXPbJd4biSC4WJ7gAbKLvJdEz8ZJG19BeRIg25gqyafhD3NJdIgC+pjT3KqcNoy3OesAAGbiPf6rSZVhri4gg37C0CB5qW6GiWprd0eenlpKzuI0zWYWzAB1izr6ev5qoMdXa4gE+AkEi1x8wLdzMEea0KVI/Da0mYOvOND9CjWQ3gj4dVbkygnwakgjUBw9ipH0hnALbNOa86xqOaVIw7K6JdJsLxz77easHKABqdtPyFLeRlR1EB7p0I5bi/3KGlQIYW8neH/TMgehI8lO9xnkbT57dE4o5JuTc6/b8+yLHRQxTiw+G4cC0tncixHppvKt0HDKIMjUfz+Shr0txE7d+ajwbv6dC3+nfmqu0ImqUiXzc29+p/NSk2xJb9VIZmJsRoANZge2yBzbCCf56dFNloNlbNILSQY0t36KKnTyOILfA7Q28JuTPcnUJ6It4dtjH3Rl4PW8eaTYUMwuzQYLY8Jm9okH6o6Qg+1yZKge0gQDY6j0v00RtqteIJ8URexsNZ90ATZun0SQCqBYug7pIyFnkFDElvyjaAInpYc5QVq8mTd0327WC9GOGpU3EgMDtBYHkCeUjX/lchg8I2s5zy3w5i4mNjLiJ6CT5LoXInmjjozziWuB8OWYi5iRqboqVIauNgRMa35eh9lJjME8klrbF3hA5aCI6D2RUcGwUs2c5ukWPKNSrsKssUS6LDwjQEACOa0uHYQ1HBocG5jYAQXQJ207HVc58dzd7EaXi+xXR/pmHPzGRkI5keKRqNP7LOd1YRWTXP6Yhgd8RznEX2jm0DnMLlMTiHMqNbc5XxI1Mm3n/C9KaJAAMAyZ3aDMxO8n8hc3h8MBWrWAYXTA2MAgeUlZRl9GDhhUqUvEcwFw05QD1kjW6qtpNc/KAC5t7GJ0MAG1o0V3FENZTo0xeb211JJV3h/D2UJebuPy8mgugabmY7SUnjJV2WaNGbluWwAaLbf1Kdrrnn5Hy7Kth+IZ3S2YPT6dP5CkAiefQbo/w3VUTsImSbz6b+ao4zh76tUBslocMxsRZxcR0PhDUbfp+fcq7Wx2WlniMsZuRvYxzTtxyRLQLqMDKbEl2X6kyoMYHClIIb4fm2nKYjpMHslX4kHUA9hlt2t5jPAInuSmwOLHwh8Qi8Q3cCLDraD5pWyVO3RV4ZQqupZXnUkdWgBwdJ7wFp8QpeAhhgQdNesDfX3QtxOXxBstMyd51uO30R06zXwZFg4R/tM+YHohyd2XhIpV3NZUa2Bms1oP7Wjn3GnotahWJbYQcoceV9pO+qyscxkNc053NggGZJvGnf3WjSqS0Ty0BsNtOU7olVIFJBBozF28QTImOUpMF53A1CCpJFwYM39ttVM+q11LwwZG3ToobobkkV6pzN3BPKZ/DCka3MATrHoo6+Nphz3C7g1oA0mYiPMn8CHC4sPE2DRHiNs3UD9vLmnYKSbLJoCR5eYmSsnHcPDn5gS09DEjad+XotiozM0uBEWFtb6eSrERYCTYRbkOt/7pxlWQk0LhdbN4XfMBAvYgwJ9VM2gS4iYiemmuijYGi8FrgRrMGLx0Oqk4jXy1Jb8rmOJPKzTbyB/AolL2ie3wp4twk5TcSAeZHTcJYPEy1s72HM269zdVOF1SXF7ho3Kwby8lzvM2Wh8JoOZzm5hryvoO02jdVfoqP0la2TOg52QVsM0wDqD4TMGTpcaakeaY8RaAARFtR79fZFTeC2xDmnQ7DUwo7BKSLdFuZoIMWi+six9wnUVIyJmJvHXdJRZj3OK49jYqPaD4YuRrFtD6/hVem4PaKYkNLYI3jcSd/sCrXEOFvqOe5xZc2O8NJJvf9p0VVpIaGgtjVxvM+lvJdkVawRlbKnGMdJDBAhoa0DnEe5k+asYT9GOLPFUZBIdaYIMW+vsqlPgzqlfNZ19L6xabafwu1wGCqNbD3B5tOw0nWOseSJvoqRUVZy+N/Sr2vGQh1PXafFtfyI/1LT/SGDYw1G1B4jGWRFiCHDyOy0q9EjQtlrSQATYlsC24sPRUK2EzVDUY4ggHKZ1gN1A7jTkVn2csMFs08LUGY07S06ydLDvy8/VZdd4ALgbkknaco9CLT08kUOpvJBH863Mb6nrO0yKlTFZiAL3JMiddrdeUJ9SC1wesA8udcmwjZoEmOWwTV8R/1NR1MGGB2d7huGkhrQef8LLx9X4dmnxFomNi6SRbS1ul1KzHswoFMeImS8g7iY/Ngm4+0O/R0+dtLK2MjDoekcxvofI91E3wuBJGUkTNpgGIk6lc7Rxps6rmfcZGagbgn+Fcdg6tYif6ZMQQ0kXaD6geqzl/E0Tb0dJScKbS52sXhsgSefQLHqfqtr3Fj6RgSLbiBY6D+FLSwZy5qjnOhsAxcuPJo6/RYuJLG1DL5AkhkAiASIDhpMdrqY02DsVA5aRbcE1neESQ0Rca+GOvRRYHiwbV8ZlxIlxBMdG3FoACv4VxfOcltNwgDXLq2Sf92vLZZDuGVW5Zh5JLQBceESL2O59QtIu7UjOSrRrVf1HmswtLZ0Ah0cjrqrWBxIzuDdKrHGI+UtkG4019wufw/DaprBgEODmzcCJBO3QLQr4OpSqlgPyNLi4zBDpDu9pseSp9VhBbZtUsrBkac1SQ5+W8bBs6NFtdbdUTcR8EAuMzAyAAkaC3MybzzXMcA4g84lolwkZS2Nmi9zv1+i6qtQY+STMzJnQwBb1OnXms54eS4p7RcpOc9pNjJkATYcuqgbQc2pLR4X/O3kQPmHcJsHSNKG/EJgxfloAPzdKtVfuNZkzIH02Oyysrrezl+MVD8Wo1hJPhIG/yzFuknyV3hFOtVqtbl8DAA86NGVoAHXn5rXZSpBxqOaC6AZvyEkei5z9QcTqClFGzDmc4tJBEkAExG517LVSvCI61k7LD0KgnNkJO14Emw0vAgeSVPiJvmpZY1Me8gLlv0ziqj6QFWo4mfC0awTdz3HQWt/dauJxRpT/iNEN0lxPITfss2qdD2atcAiRodRN2zeegWK+s75C4H5vLY69SPVRl8NFVwd8QkHwvLSY18JgSQTtfmrVXxsNWkMhLCBJEtMtMxzjMZ3hZttFqNmbiKr6b3NYflJLnc3WGVs2ECJP+YrRwDrCbkDeDHoT69FVxeOY52TISXCZ3Df3SbC8xurFPEPLAxrRFrNcASOkwAT05rRO0Tpmh8FpmQO9r8t1Qq0Sy7ZOoP5vePVCOJ0gYdSfTd2ufMdln4nirazjRpzlBMiTMRfxaNHnKdWNuzXwfE35Bmpmb6HqY9oTrIw7X5RlkjaxdbuEyzdC6o1MNjA1gfALgDIsdZgaftk/kLmMbVBqktENLjA12n7Ku/HRTaBIbBJ5OMmJPl9EqdYNE5S4g2/p5yQCfqvR441kznnB03B306bJqODXE7mI6XidStBvEmOMMIvrIOncbdOq4xnGwNS4RzBA13tBV3hXGKRq5XPGU/M4wA1u5tf76+UT4nspT9HVPytfpGY/LykNmTzmR/wArCxFbIX+A38IEgkHltaRMjmljeLMDoa81GSS0ta4coIaWy0SLa6rP4ji3VQYAkbn+qbXm7r9LyZUQg7E2WcPj8jCSS4vJAmPDE6dCLX6LI/6uKhM+HcdN7d/sgw9ENFxByyd7+Vtxos6tWgkzeXel1u4ols224loe9+sWB0AnTubH8Kq8J4a7EVJ1zGe2kk9BOqzGuc7wN0cZjvtzK6Dh2MNNpbmhrQQ4i8km7ReD35joIhpxWBxVvJs0qbWOawFrwy2bdzni/OdSPJT0OLgSAREeGxzDk8NBNjFlXwmNoH/DJcQ/SLGDydz2g/dRUn0cM45bh85XWBgh0TY7+fbU81Xhm0sZNKpxzOC0Oy5tTpbUx3n83xX4Zge6myGueZJIzQIkAT1/JhVqfA6r6rZc1oBkkEmAI0Fp8lqcRptpBzgPiNAGd5sQXESGka8+iKS0R2fsClaGCBbQCzrlwLTsZJ6Kf/q256Z1+HmkGN26/nILF4jxBrqbXtNwdrRe/wBdVWGIIqMdqDBPdp8Q9RPmtFC0S2dlwbENcalQfui+3UeQ/wDyszilT4xyN0cXPebyQPkaOXPyWJwnir6LpGl5GkzPurtLGSRlu5xcTedY+mib4+oQZq4WhTogZaYkmS83iZuCbn1VyviwTlMA2IEmxmACRvJVPDYjNSguIDR/WcozA6RudrKtinOJYWaxcgTIkZnD0B5xKw95NzSqw7NMghwNjc7wIMgW+qDG8SbRaABmLY1Os7yqOCxJDolni1uSS4/MST5+HoqOIY1lqhLgCco5kiT9x5oSzkTZcwfF2l0uFo2P2PRVuI0yZJANOJHzAA3Is0wdT+QsbL8SsBT8IJtygWJ7C66V2Cmk1rQ6HOAkWgAkSZ7e/dauKjRCk3gq4QCnRJpGaj4Gugk2BOh/lHwnBtec72uL83yG4B/dHIdeSx8RQLKr/iwQSR4YAjnAFiDHotjAcSYGPptOUAEzpYjnqY09EpKlaEn6ZpMcCczC0ySMzr3vJ5mwOmiqYniwbUaYJGYNfoJDgQT5HLP97x4Q+PM6AG0n5GbNAhziRziG/wDiVRrYQmS6W2BJAn5nODp5QSAeyyUVtm0X6NbhVdlZzswLajDkcJi82gT4gYsehCbFYSXZXOIE/MLEnlIEjXVWKmCZTrMeZPxGFjv9TIObvAn1R8VafhOcPmpzLTcOaCLzsdCDyd3SVXgl5ITWytcytJblLmuIm8wADzusovaP8MDxucBl0yg7mN9NeYW7w7ENfTzE2jNJi0TfSxtHrySa1j3EtAlxLZEQbEyYsCCdeqLp5HFYsyXlwP8AhuaG6gQDre553SVmhQexobBsIuwk+d06mjotfDlOG4gCmJO2k9f7j1VujRa7e3O3T+R6qjw7DjK0xoJ+u35oFaZRgf5TFptI/PYL1Weci9hOHNexzg4eEc7yfra/mq9LEsbfwmIE/Qj11N1E3EZTDZEGfQ/T+FVbRnQH8t/ClJ+xuvRss4owkGAYOpMkyd/T6pqtdhJgZSTz7W9wsoYExeY3v3P3Klyxch0337RHojqgstYm4kDv/mjf7eS5ovmoRrLjHqf5W+2uBpI3E3EqtwSkx2La18BpqEk+th9PNL+qCrZQp1GtcHDUCY3Bv/ZTcQxYcYGgygDkAXGPdW+NAMxT/hwMpEHXQTP5yUbqFLK0uc5xdqAAL/tk6JL6GdFLC1y0iT/bqpMf8V0G8XjaLku9yT5rXbjaLLGnoREZTZpkXIuJv32KOtxFhaQ0lrp0EAZZvBAuSpcnd0Pr/pf/AE7xCaJ+LLnNG5IJ3knWB90zccKlBxALmmRBEcnCCddAsB2e8ElsHML311jvKsf/ADJa0BkRABaRYCAI66BR+bvANlevQLSQBDDMDeNRbeygo1zuRawVocaDvnYLHVsje5/Oqyyc1Q5RqRDfv7e61SftE/8ACapU8V9lZoYsgEDlfss6nRc6TyN/LZW6NPK7xRG97wf+FTphk6DBYOWhzsxcXBsEkRcDzMny7rTo0gHTLdLgCxE+HlsLdAud4fQlxyuJflJ+Y6NvaN7eyOtjCXSXBpgRlsBsD30XNKLbNkWcTiRRfPzAxaLi1heenoocTimk+O8gDnsMpsb7+oVTGYZ2UEkOk2Emwj6rJq1r22+yuEEyJM6jhmHDQIMC5vE3tAJ2iJ8+a2H4osphzjqYA5eutxuuPwWNc1rTu3Sd5t+eaOpjqjjlzanc2vEAnYWlKULY1I2Md0ALXEgmxME85nSDHRc/iMM5pIgwXAfeDz2RNq1LtAPz95yiLD0VulgKtVrZHhBMkmImI5awPfyaqO2S3ZfwNYVK1KmLh1Agn/NUOZ089IUtSm4/GJJIFd+XoH+I+QKymcNrjL8K4Ba3M3UOm2nT2K6vAcJOHYRJdJzExJnLpA5e6w5GksM2hIg/Udc06Ye3WnWBjmDLSPcqHiXF8tQNtlr0g2b2dDmtMbg6ei0q7HVIzGGkZocJtEC3OCf7oKuGaajDDHPaJYTDSI30sBmHssVNexMgxLclP4OQ5XD4Yjk0QXHpmJ72KtcOy0zTDLNAtedRz3s1IXb+7cxExoTz1n0SZgCYiAGPYZmbNa4PE7m5S7fSk8mDii7Obu23dsBySXSNwlNtoJ1Mw0zN5906XdGn6/4eW4d5nU7qYPPwDc6j6tSSXrnCilQecxup21DAudBv0CdJUMMVDlFzrz7KzXefgm5+ZqZJZS9DKjXmGmTN1E158JkyHC+6ZJWJF3iFQmo+50+yCqdPzcJklKKltgE2KLClMkqeiVs6Rv2+yx8aPH5D7pJLOOzWeihN0brRH5okktDFElQ+Hz+6lrJkkkUHh3kVLGLR6i61+KNH/TUTFyLnnZJJZy/sjVaKFdx+Ge/3WU4a9ikkq4/ZlLYbneE+X1CsYY+Lz+7kklT9gbXABNd07OEdPEuqxTAWVAQD3/0A/VJJebzf3NFomy5WQ2wyssLahspYx3iZ3P0akkuZlR0Ax05pv4Z93fwPRZ2KeQWwY+fS39LkklcQey1w4y2/P/2KsOaINv6B7l0pJJMQbPufqUkkkFI//9k="/>
          <p:cNvSpPr>
            <a:spLocks noChangeAspect="1" noChangeArrowheads="1"/>
          </p:cNvSpPr>
          <p:nvPr/>
        </p:nvSpPr>
        <p:spPr bwMode="auto">
          <a:xfrm>
            <a:off x="8718550" y="-798513"/>
            <a:ext cx="2190750" cy="16478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25606" name="AutoShape 6" descr="data:image/jpeg;base64,/9j/4AAQSkZJRgABAQAAAQABAAD/2wCEAAkGBhQSEBUUEhIUFRQVFBUVFxUVFRQWFRgWGBUWFRUWFRUYHCYeFxojGhcUHy8gIycpLCwsFh8xNTArNSYrLSoBCQoKDgwOGg8PGiwkHyQsLCwsLCwsLCwsKSksKSwsLCwsLCwsLCwsLCwsLCwsLCwsLCwsLCwsKSksLCwpLCwsLP/AABEIAMQBAQMBIgACEQEDEQH/xAAcAAABBQEBAQAAAAAAAAAAAAADAAECBAUGBwj/xABEEAABAgQEAwMIBwcDBAMAAAABAhEAAyExBBJBUSJhcQWBkQYTMlKSobHSBxZCwdHh8BQVU2Jyc7IjNIIkM6LxF0Nj/8QAGQEAAwEBAQAAAAAAAAAAAAAAAAECAwQF/8QAJREAAgICAQMFAAMAAAAAAAAAAAECEQMSURMhMQQiMjNBFGFx/9oADAMBAAIRAxEAPwCvgMAqcrKhnYmpYMG5c40R5Jzt5ftH5YfyQS+IP9tXxTHaCVHZgwQnC5HJlySjKkcWPJGdvL9o/LD/AFPn7y/aV8sdsJcTCI1fpsZCzTOH+ps/eX7Svlh/qXP3l+0r5Y7oIiQRE/x8Y+rI4T6lT95ftK+WH+pM/eX7SvljuwmJBEL+PArqyOGl+QWIVZUr21fLBB9HWJ3k+2r5I7hAaComkRlLAvwtZOTgz9HOK3le2r5Ygfo/xOple0r5Y9FGKMOueSLRHR5L3R5r9RcRvK9pXyw48g8RvK9tXyx6GlA1pCmqQA+ZI5lQaLeKBClI8/8A/j/EetJ9tXyRE+QOIH2pXtq+SO/kzkK9FSVUfhUD30MSmTEpISpaUqUCUpKgFEC5ANTcQulAezPPPqLiN5XtK+WF9RcRvK9pXyx6IhL2Y9CDDqkHaH0sYtpHnQ8hMRvK9tXywj5CYjeV7Svlj0PJC83D6MA3keefUXEbyvaV8sL6i4jeV7Svlj0LJCKYfRgLeR579RcRvK9pXyw31HxG8r2lfLHoOWGyQdCAdSR5/wDUifvK9pXyw31In7y/aV8segZIWSH0IC6kjgR5DT/Wle0r5YX1Gn+tK9tXyx3uWF5owdCA+pI4A+RE/eV7Svlh/qNiP/z9pXyx35kHSsHl4Um5I7ol4saGpSZ50fIaeLqle2r5YzO1Oxl4fLnKeJ2ykmzO7gbx6wrs0venvjivpGw2RUjmJnxRGc441Hs+5Scr7nGwoUKOY0Og8iP9yf7Sv8kR3LRxv0eH/qy/8Ff+SI9H8wkx2YcusaMcmPZ2ZgREhLi9MwYFoB5uOhZE/Bi4NA0yofzcFyxIS4NhqIEIiQRBgiJCXEOZSgBCIfK16DU7c4OJUcT9JHlQrDp/Z5Qdc1BzKBS6EmhSzFiUvU2Bccs5ZEkaRxt9kcx2l5cT58xYlzMiEk5RLJS4c5SpdySOYGrUjGxmNmji85OUPRLrWr3VOsUMFkFBwkgF6PRhQnSLuIngs2Zw44Szk+LCkebPJJvyejHHFKqBJxBWOEmtSFgu9TU9eno6xPDTDlIYGtRmDPuzu/XeAnGBnSCT1buNLV6UpAz2iD6LB6HLU9QWIeh8YXcukWTLVUgEGoBFC+jNb3GAKKyarLghipybaPyB5QZKlMXBLgFzRwNQctK6e6CYWUcyQl3SlRdLkgONKk3TbaFtQa2LCoUkhSDlNQSOElBBBBA0No0ez+3sRJBTKnqSApwAsqRUueEpYdwjOUrISSkhy5JeujpSQ9QPdaCjHgg8IIBa6h7iD39YWz/BuK/TosH5dYpA4lImB34wdatmBBah0jp8J5fYdTCYFyiRqnMnxTVuZAjzVSkswDEqdw7ClaBmqHfnE1B7qYuxsQT/AC05xtHPNGMsEWe1SJiVpCkKCkmykkEFixYjmD4QVMmPIOxfKifIBMqYCKEoWklJd6lJLjSoIePU+xe35OJQMsxOdg6DwnMznKFMVB3qNo6Y51I5pYXEuFELzEHVJ5iBlMaqV+DJogrDbRNODGsSExtIXnoTlIdRJpkpGkSAGwgBnGGzc4Wrfkdos54bzkCQp9YcqiNSrC544H6UDxYf+mb8ZcdylY1jhfpPUCqQ3qzfjLiZKkOzh4UKFGQjpfID/dH+0v8AyRHoqQI868gP90f7S/8AJEeigR1Y/iZy8knh0oeEBBAIpiQjJiUtMKJCIbZQ+R4QlttCaON+kfyqVhpQlSiUzZofOG4Jb5SXd0qJNC2hq8Q3RaVsH5feWCZMtUiRNKcQcrrQUtLGYZkqNWUQ4a4d3EeXzpBmKdRKlF8yiSSSbuakuN6QORMHrEncuXOrlwPhF8STQEDRvSAZtSAWjlnks68eOh5ODIAsW4alz/jT7osBJYks1qEgBqvVLv8AnDKmkAjKctSKvR6VDv3QPUs79Sxo+tqAhwYwbNx1IAUWAcVYOkNTYV0/GCLLgOku+ZwAK8vzgipLh1CtCUguKULa7Wi1MmBIJCXHqp11pcEc+sKwSMeZh2P2gORVfnViG1505RlLykLSVFqKzPVzcA3NrUpF+biBQMAGKnUQ17VD33iYnhQahTYnSparjiqGododhRSw08lRzcRKSGWUugniIDGlHAJLV0d4ArsoAnzVK0BGxtU06gRcVlSKMlnYnhAVQ83DtdrQJU8H/uVTvcgtdxXl+MNABRh6uTlIoGPfoL3eHVIDhPErUEMqoO4ABuNqRZmFgkhymwIY7vpVm08IhLBc1JTmZy7Vc5ad3hBYA5xASpKi78JIcOArMgjp4bgOYlh53mygiplqSoF3Baor3DS8GEoFPpGovRnZwSKVe8QVKUkMGIJuKtuCNnL9+kCYmj3HsrtGXiJSZqCCFCoB9FX2knmDSLRliPE+yvKGfg1ZpbcRSFJNUqoSNtDcMax6X5N+V8rFjKOCaBVBIruZZ+0B3HlHZCe36cU4OJvmUmBLkjeJtDERqmzJlcpiJTBymIlEaqRDQAiImLHmoGpMWpImgRjiPpD9KT0mfFEdyUxxH0ijik9JnxRE5fgwj5OOhQoUcRsdN9Hw/wCrP9pf+SI9ICY85+jv/eH+yv8AyRHpYEdEH2Ia7jBMSCYcCJAQNjSGCYSiACSQAA5JoABck6CMzyi8oEYWUVEpKz6EskgqL1sCQAHqzeMeZdteVk3GOFqyI0QmiDzU54jUXLchrlPIomkMbl4Oo8ofpICXRhRmNR51Q4f+Cdepp1jzzFlc1alzVZiXJL5iS9ypv/USIALd9gfA948YPhlJUHUxoTlcZaPfc9SI5ZZG+51xxqIORhxs7C7ude40/VIeXMoySRszs1qkO9riHmK4iQHJIJrpUWb4QCesuw1/HbTSnujPyaFlWjq4idXAs1jUwOU2cpzC7gAH7+cVlTADS40ci2j7xLCylhWZIURmqySdnoNKF+r6Q6FZoLmpoQmr0p/NW3cwgUjtEqBfiSaBqsRz10gc5Cs1iwBFAQQ7VI6+PdFRSmJ059xAcF2dvfAkOzRWkJAYV0YEEjm2rP74BMlDOkjNWoJDNY3HMconhJrk6pyjRQvU68wfCJTpRYm6a1oSDob/AKfS0TVMfkSgpwNm0BYaKtW3hAlSa5uFLBwUVBDu5YAgaGvPpckAEUN7MdLigLCsQShSXyh2LkZrU1HxhDK+KxASoZSqjFLh3SWDcyCOv3qWMxrLAfwZgcpItYi32oNMQbi59IEuAb2PxDREKIHD6JuCz72AbWAA7BICXZqMS7nTpcQJQCjRnYitBffQ0Zt4fEkZaVIZSTTWpbQ7O4gQxrC1U0IcOfG/5QJA2SXOXROjOxNQLEG16cq98RlJ4iUulScoATmBtwqt0ruNIKqe/FZ9uLXVuTxKZPKmBallHZRA1B+AsHhp0Hk7TyU8vsxEnFGtAmawAfQTGLP/ADeO8d20eGzEuz1q9jpfrdo6Dya8uF4chEwqmSbZXdSGoMhOjNwk9OfTDLycs8P7E9RyxEpgfZ/aUuegLlLCkna4OyhdJ5GDtHQpHM0CKYgUQdoYiLUiaK5lxwv0kjikdJnxRHoCjHA/SZ6Uj+mZ8ZcE37RJdziYUKFHOWdT9HP+8P8AZX/kiPTAI8z+jn/eH+yv/JEdr295UyMIn/UU62dMtNVnan2RzLDrGkXSCrNmOR8pPpARKeXhmmTLFd5SO/7ZGwpudI4rt/yvn4t0rPm5N/NpsWcutRqrvYUdqPGN5vMEgAb0BqH20cEaVjGeXg3hi/WExuKVNXmXMK1kuSVOTrf7rDugM2SCztlaoe7aF/x0hLLGqspdt30oBT3aQNRzCtjsCT00Y/jGHk38BES3DO7+LUL18PHeLkkpYgJbLXbprWAGaMvCGYgUSd+QtEk1Oj8jSj3NBpziX3LRZM9kh9mBqRV3Fj74y5ip2cjhYl0kE5iTcl6MekFxWYubgPwq5ihYUa0Sky0qIo5DEDNl0q73vvpSBJBZYk+bXQlJvwkOWpVjpUQaXjMgZCUZUkulya+kXNAQ7WO1NYHJxhYgBmHI7mqidQBpSlogcCQl6Bwahiq71SddANmarNLKJrUgpPm0qFKgq4dHFzrXW8UpimIJryvQ0GjOzHvfeDhZSpSUlTnKWCkgM1Swvd9TXxbESEgjM70q5drm5sKHaKToTDSUskBNjSrMz9KdG1iScWGCbvw6EvYMRX3dTCSrKAk1empL7HUbwIgO5BIZw4cBm3oCDWj2hALChQJBDAndTOKOQb3PjzgmIZwFUCiXKbi7E00MBwqwFn8Aacv1pGjJw6VAqIzKGUM5YJd3d2IFKEawN0NApeFR5oMpRykAqPokEliQ2UmjU2vAHILabPrf4avBJmIUEkFKwaugAgaVCbaRWSgKDhnszVtYh9Kwf6DLEmcD6IGZN3JIalqPVudoHjsOHcdGYEAX00q3jFNBKVgBJtoSXbVsou/6rGgifmQxfcFnIYEPlZ2ttB47oRQlLKmBBIq4Dg01Gp15REEvuNCySL61odabc4L5oJIU6idxYMHopqdXh/OhjlSSA90gU0Ki1TasNsKCyuK6Rca3vdqfg0Smq0oxOgA0NW3aATM6FEXGxIUajVh3xD9ozBlbC7ENar3HwhAX8F2jMkTBNlrKFsK6KDuy0mhHL749G8nvpAkzyETWlzDY/wD1qPImqSdj4mPLlL1F99+VormeoUPgbeNmp741hNoynBM+hCIi0eUeSvl6vDJCJv8AqSns/Gh3LIJpl/lPc0em9mdrSsQjPJWlY1Y1SdlC6T1jpjJM5ZRaLWWPP/pQHFI/pm/GXHoBjgPpQ9LD/wBM34y4p+CDhoUKFGYBZHbE3DZlyVZVqSUZmBIBIJKXo/D+rxnrUScyiVKUcxJJUXuSSTU21g+ILDvisJlb37q28a+/vjKbfg6MSVWTUAQCSau1ajcsO+BDEMWSDZjcn9M3jE0Aa6AU3P6++0DSS7MQm10kjQMG5G7xmbBUrPo7tRhQVDnpzgxyi4pQvQB25VFtorrSqhTmZhTLU8wXDnv3gy1MSVUcA1AdqFiXv+GsIZI4nLRLHMMwNNyCW2cb6QjMIezbMRmJ2DEX5wIILNRmeoZywcA0BLN+mhFbkWAplFQeEFyxqFcxCKDLQp2WVCruC4qxsNNxX3REIYsQ1WJ+0wDjn3iJT8Vd3c7vm7rki36u6FcAYKIB10D1yai7mEmOgq0gHMCCkh3UobUcl3DNVoliMQRSzMQwo5LUFQHGo098nUL1BI4mdtRmrr4WgZBCSxD6MFMaMxLipbWrwgEtTJ9Il2q5vQ3umj06QGXiw9wwc1OocVEWPNqGVRCcvV6g0va+8VJgc5MwDm5oPRyqANiBlcl7nWGgLmEVw0HMAubO9a7EUfvg2KNXulnGrEXtpcN1vFPzBAdQLXBJUNLirnW+0WlzAUVUwFHYtZ9aC8JjRQE1JU530VysKcv/AG8amEBHECQz3Gl77xjLVQsauCKpAZmcK8QzbxoSlk5VClOIHpXWmnuhy8CQWacxJ84og0OxbkRf9ViBwwSXQ/NmNQ7U/P8AKc9ILWc1Z6nVxUAnkYnh5gVLazDY20NXtElEVS0KScwIN3SNdXDPApJUhgqvNg/e8SKShRDgEizvWz0J/VKRTVOLsokF7hlJJGnJ9qe+BITL09BYkEVsdOWn6rFZWESqrgKDeiVJB0LgUNn8IPJWCGzdzEO9uEvFGajk6XIfo4Ie4II1p0hpBZaCE1ZIzs4rkF3LHu6ONIAuQQX9GvrAPYMKkPa41vaHly1KuKV3DPy207osomBmdx61XAtWF48D8lWctQDliAwBYhY3cC9B0tEjhc11ZgA21e5wN35w0wioJat3YsNnqQ4dqa0g8tYKfsnQEA7Cmnx0MOyTO/YC/jdrinNvzi12V2tNw00LkTCk0dN0qSC+VQPpAjnTSJGYRbk23V/xgU1J1AAFOV36iouN4tSaJcUz2XsLypk4scCssxnMtR4huU+snmO9o5f6UPSkf0zfjLjhUJVKyrcoUk0yliFBw6SKjq8aXaflEvFJliYxMoKGdmKs2X0hZxl0vHRHJsqOXJj17mfChQooxBzkAhjZ/uMUlTRTLl2G+lSG6dIt4ocN2rdnahikhNS5LWVVlGlCcpIGoptGM/J04/iWAkgjNtQEuW333Fd/C1nVlSQKkF2rlDbNUX36RRwtHSb9M1Hucw36/hoEMlSRsbEg0d3FoxkboXn23Z2BokKIua7lvyipNBWSSwDuBsSRUOzX0heeJZOUgjNbir3B99hbSHSnbK33tVn+/aCqGEwOZ6Xo4dI3J9H9fCHmTTmUclPSJ1TqKi/jpA5dGKvsV5PYAC4td28Y0cKtK3cEKqGBY1DO5Fe/eJfI1wAAISwygFjU2TlocpF6Ha+pgqJAUGz1s7Dns+ldaaw02SVKcF05TQJbKQQ3OjH8oLgMFkIZVbC2W1QO5hUXDxJQpuDKSSVAFwBdiBa7l+/SKkmVR1kuCDQ04mfqR3CwjTxZIACiQa8TEBjZyDXu98Vyt3BykAAMXBDbvYcqwk2OgU1NspS13fcgvq9zrBpaX4QyVaOGLGxSR1PjDDACuchtAkPuA2/cKtBJmHFEhbNZ2AcCiX+zpu76tDsVAEyXR6RCRpoWNdWvodomjEAJyqYh9i7XT1684EAqosCC54iALEnlUF+t4ZGFzcKWCkhLEna4DU0pyvWKAooW7pc0Jqwcb3q9G74s4JfDVqG7nZzU6VfS8SmyFBlMUuBxMQXrq4YhhBsJIdBozUFCKM7kdXEU32EkQM0Uc+q5D+BbTWCIQoqdLGjlszEuxY9fjFecuhCnFHqKOATQVtyeNPBTmlsU0IYlnAY3BqQ7xLGBxKM6Sz2cgVcvW19d/fGbNkPQEC7gFjcswN7CmymjdxEmrOkJNdCa7FttIzO0EFFzslwCob1IdrXLtvCi6BorYbFZKkMFesxN29LW1xzhp8vVg2uhY13IOleV6QNUkqcag5QGdk1zULkMRYDd4L5shklT0IzcNsoUHrQacmPSL/skbDgAAKehc0FCLEgXGr1hJmCrhqirUuGqGu+2ohlSlJIJB1A4mAazi+nv74lh2DjRwDSzkCnLw0MIAOJUSNCkFxWx3A8du8BonhkqKfRUoNVw4awJo+42geTLUKOUlnA5mlOoHhCSMjGpJOjDelDTTWGBOckuRrcpewL1SQaC/wB2kJay1L2YB6U16RYRX0kUNiGYM2uUM3PbviK8BQ39Z3D6aavXwvCsCumeXCaEVJD1rYitvjE8Ob0bSxFifzgowwALsTqW00cmxFYjLQ2oNrfjGmN+4yy/Fk4UKFHScQypWalb6N99oCUBCsxSwrQKKiKl2e1dosBBLsHavc4d4Lh8KC9EgWBJoCduIK2owjmyv3HXi+JTmZieAkBgQQzlOoYffvFhaNEVYB0qOtXdr9eQgktBC6qZIJyhKXA9XNxUv4w+NxUtQy5SFJPpgs1iVClNYyNiupYEwlQSKCjpYKZgR72drQNUokggBRUcxUC7l3qL7h2g68FXKlQUxYhwDq3CQ6bmxMWDJyAcbA9eQDA/r3wrKoBhpJXRQFmAYa0etQQRa7wY4IgcLKZ08RAJUFOHBPM2/BtGRM82nMS5eigAfGoGv/usQm5ppzOpIFlFCgxNeEOMxJFmeFYAJHZakrdIdQAdljmzA1OgqNubGmSEkApUDXiAGQh2cUJAv3d5g2CwaUpcEqJSEuGTLvqkGlj4QSdJVZSgrMKMHDdyjRv1SFJjRUnANVIFAQQQ1KBg5Zw3v5RSGBUQQgO5Y5QkEltnpYbVDNeLfmiFF0JANkKISlhV277UgxlZlHKyCRRgkp22s+jnakIoDKwzuEkaOlgQDZ3BBFeQZomMKX4VSz/UEk0ALKpXTYgG8RMgp+ykB6EoAGlcyR0LEB68oiUKH2UkihJSWckB3S4ILvbTpAAaZhmHIAgMAfi5I5dYhOWUpqo5XSlgKbHh1BL6xJIB2BGoBDtfhI4g34wUYZdczM32hzDAeilvGogAz8UkrDsQAdcx3odbkACtjsIqylFNuIcyOY4QdKanUx0svsYLllNXNhxNbhDnmVWa9njHn4MpL5lByWCUqYmoPpBzYVfW0PYKKihmD1CQxAcfa050D95tBsNQMoA2a43YK0Jtvbvgk3BulwpnNq5Rq+ZnSeQp0iEgEFlZlMwdKaMKVc9Lc7wrHQSaLsBqwITo9qUdz7u9psopfMlwRYcmspjp+EESgBQqRmoCw7nrrWLagDdyKbuOYU/u+Lwth0Ygw6qBLMDU5mURQWerUHd3Qv2cZy4zElwogAgFqnMeKpINXD8ovT8DxBgbuG+8Oz690DSslPCpyWIBYEi9jQ67WilIlxAok0yk3y0YAPYOOpYs14jLwa02SK0LkqLB2Y+J0qLvBcQlagwQWIJyqJHK9k1B0IgqKIIyl9h6bAOQ5dza7u8OxUUJspQNEmo1qoDQZmrycvSHRhSQ4CWJNQasHFcrtpzi4go9ZZJJDqFRQkEBTNbTaCowgNEkXLhRcE6ksxsH1vD2Joo4dYsxzAULKtq7O4FRaJTJigwcLS4ajF9AAa0Ylq3MWp0rRQRUHhAABfVJFzyhhgk5eJAUCHyhOYNqplVB/VYVhRTUhzxMVAl/WG7g6Wp15PHLQUanNjq48YPjJCyBkelHI0Y0Z3YhtTEcQhQbM1gQNt+6NcT9xlmXtYKFChR1nCRmihqQ1XBbx3HKEopehCiAFEKBIBABZTWqD74LJvYHWreLG8XDh1Z70q5UECmXd3d+QjkzP3HZh+JRnzvOhKVLlpq1GG7AO253u8HRhE5nWVBIDBKSQX5lXEqhFDFhUohKqBQZ2IS/Um3O8WEhwklOmjEDvJpWsY7M31M2cHUkpQQCAQQsUDnQ/wBT05Wg+BmsC8whQVlyrdTghwct968jGiqQsKJKhlUCQCEhjsCC7d0MmRmUKjOAp7OxfVom6KoqIW6qsTSmZuXCCOFQI03jTkTUrBCgsO6XJo1Ku4LVirMUeI8BCmBdJcM7G+j/AJiM7GY4kcBICTUglJLEAO5DBn7i8NdwZsSsFlVdJYMSVAFtq1Ped9ourmKygNSh0PDuQ9dTSoo0YMnFBKwQDRSVAgAlQegI2uKA9XoNmTKKuElwXUyg1C5ILEOXrpEtjSGXmmK4RKmJ4qgqCwP5VCjvzF4qowsvMxeWP5sxL6pcuWOx3ppGkiSpPEkqb+om7s7kkffEUYgkkBRJFWLXOhFyOfv0gsdAJEsqFDLIUoEBl0Sw4Xe1wxBau0TODALghtEgu1rkvsIsJnqsEEkg6Bhq9+WkVZigS+R1JYgFQTpXiT8HZx3wbIdEsNhGBJT5tWmWYlaFXc5RSz1s+gi1MwafSUmxCxXxcKZoqLOIARwIyX/7mY6UKcpfxi2EqrShamj/ANJpCckuw1FlKYyk/wCitNyGKyBptew6wSVgsyjn4FH1VEPRmu21IlPwSCS4cKAfQFjtUCzQXEYmUlgq7XVlem+UAX1gUr7IGqMuf2esKGQZkhqEhNRctUdz6CITcF9pSUEqDFia7hq0pyjUkyEV1SRUpU55fowSbhA6aWqDsbUI8GiXKhpX4MlHZxSwKQHOhUbhwa1At0gisOCpjzDakEbnW8HXipaSxmJclsuY7a97xalgihykHkX6v4wrY6KEuUtLMvWuYgOG0yi+taQf9iSeItsKE1INjt+UWJ2FIFC3OhiqcGSaqJ/HeHtXkWt+CtKkVCczs7upwBtlL0/GA4lSgrIqS6QKFKcwB5Ha9KRYm9lJzOCQT3nu2ghkKb0iWs/5Q9lQauyqpSSl0oIIaoBY6EZSaWEOSkDMlBSSzgsW2blCliYDxKBGoJ/TdYIhhq99XvDcuCVHkHMSS1U01Yih3D3hvMh3+1uCR416XeDsNPgfwhV2PgfvibY6RVEkO7O+oaM3FTsxHBlIcVAqHpb9VjaKDon4fjGd2sC6X57co2wP3ox9R9bM+FChR6J5hZwMsKUQQSGNB1EaAAJFCGGpYkMx02ip2Qf9T/ifiI2gY4PUSqZ6Hp43AoSLuEKBFKhj0LCLKZZU4CXYWO/WLAu+u9j4iInCgm6u5Rjn2OjUrnDulqkjehBuKioI35QlaEBSSb3UfjyEWv2fY+If74l5jpE7MukVxKBHoghw7pY9etLwI4EXCQ9yCb1JFf1cxcMhTc92B90SYjQwrY6RRRhCCKJAe5VmI1fi5vGh5oP6ZcMQ2YBma4Z4GTCCoVjoImSzsots/wB9/fEzMo2Y+MVyqGzRJQbOxJBYlhYGgqLw6FpFkhtor5obNDsVFhU19SOQb8IJLxIAZ1HqXikVRF4B0aPn0nWIKwctRcpB7zFHPCC4Ao0ZeGSn0Q0MqRspu4RRGJO8ETjd4LCgqsC91f8AiIX7F/OfAQk4sRMT4dioj+yfzr8YcYYbqPVRiXnIbPBsKhzLEQMlOwiRXESuHYUR80nYe6EwhFUQKoLFRImIGGJiJMAhyqMnto1T0P3RpExl9rmqe/7o6MH2I5/UfWzPhQoUekeYXOyzx/8AE/ERsBUY3Zvp9x+IjVBjzvU/M9L03wDpVEwqAJVBAY5jpDBUSCoCDEgqEMOFRMKgAMSCoBhoYyk7CIhUODAMRwqefjEDghor3QUGHzQqGVjgToR74GrBr28CIvBUSzQUFmWqSoXSfCBmNnNCJgCzEMMY2VSUm6R4QJWCQdPAmAdmS8LPGirsxOhI8DAldlbKHeIAso54QmmLCuzF6Me/8YCvBLH2T3MfhDEOMUYIMZFVUtQukjuMCKoANIYoRLz0ZWaG84d4BGt5yG85GWMSYcYyGI0SuIlUUhjIl+0iGKiyVxm9qGqe/wC6LXnopY9Tkd/3Rv6f7Ec/qPrZUhQoUekeWWezzx9x+6NNKozezg8wBwCpkhyAHJADk2jpsX2BNAlqRJXxIBISiY6S4BCnJrxDaxpQk8WfHKUm0d+CaUUmZwMESqDY3stckJK6FRUGZTgpalQAr0hVJIfWK5SxAcOosA4NcykX/qSodxjn6M+Do6sOQgMTComuUgFLKdK5UxQqPSly15rbKQ7bKEN5oOQFpcAE3o8szQHIZ8o/TEh9CfAdaHIgYkFQpyEhyFBgz3p/pJmH3E8h0iapIBy5hmEyYgl6cCpSe6q9W8WBXQnwPrw5GCokFQJSgFITmBUuyaO/nFy2Fa1TeGlTgoApIILsxFcoBU3QEPE9KfBXVhyWAqJBUBmLCQ5Ulhev8y0f5IUO6BDtCX/ET4iE8cl5Q1ki/wBLgMO8U/3hL/iJ9oQ/7wl/xE+0IWkuB7x5LmaE8VP3jL/iI9oQv3jL/iI9oQaS4DePJbzQnir+8Zf8RHtCG/eMv+Ij2hBpLgN48lvNDPFX94y/4ifaEMe0Jf8AET4iDSXAbx5LeaGzRV/eEv8AiJ9oQ37wl/xE+0IesuA3jyW80QUAbgHqBFb94S/XT4iGOPl+unxEGkuA3jyTXhUH7A+HwgK+zkHQjoT98OcfL9dPiIY45Hrp8RBo+Bbx5Aq7KToojwMBX2SdFDvBEWv25Hrp8RETjkeunxEGj4DePJQX2Yvke/8AGALwUwfZPcxjVONR66fERA45HrDxh6S4FuuTHUlYuCO4wMrJvG0cYn1k+MUO0ZoUQxBvbujfBFqa7GHqJJ433KcKFCj0DzCzgO0PNKzBEtShVJWCcqqMpIdiRfiBDi0I9pTSzzppazzF00pXZ4UKGMY9oTCoFUxamNMy1Kbo5obW2i12hiFpKeMksaliQDmcCjAcSvGFCgApy8atKQkKISMzClM6cq/FNDygie1Jodpig7PbRJQP/ElPQtChQCGHac2v+oqt7V4claeqAO4RL97TnJ84pySTzKikk9XQgvukQ8KACCu0pt/OKffWq/OUOnHxdYZXaEwkkrNS+l6O21ha7CFChARmYxagQVEg3H/JS/8AJSj/AMjAYUKABQoUKABQoUKABQoUKABQoUKABQoUKABQoUKABQoUKABQoUKABQoUKABQoUKABQoUKAD/2Q=="/>
          <p:cNvSpPr>
            <a:spLocks noChangeAspect="1" noChangeArrowheads="1"/>
          </p:cNvSpPr>
          <p:nvPr/>
        </p:nvSpPr>
        <p:spPr bwMode="auto">
          <a:xfrm>
            <a:off x="8669338" y="-904875"/>
            <a:ext cx="2447925" cy="18669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25609" name="Picture 9" descr="C:\Users\Fantom\Pictures\1111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" name="הסבר ענן 8">
            <a:hlinkClick r:id="rId3" action="ppaction://hlinksldjump"/>
          </p:cNvPr>
          <p:cNvSpPr/>
          <p:nvPr/>
        </p:nvSpPr>
        <p:spPr>
          <a:xfrm>
            <a:off x="5786446" y="0"/>
            <a:ext cx="3357554" cy="1214446"/>
          </a:xfrm>
          <a:prstGeom prst="cloudCallout">
            <a:avLst>
              <a:gd name="adj1" fmla="val -49516"/>
              <a:gd name="adj2" fmla="val 81622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من أنا ؟</a:t>
            </a:r>
            <a:endParaRPr lang="he-IL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286256"/>
            <a:ext cx="4471990" cy="1839907"/>
          </a:xfrm>
        </p:spPr>
        <p:txBody>
          <a:bodyPr/>
          <a:lstStyle/>
          <a:p>
            <a:endParaRPr lang="he-IL" dirty="0"/>
          </a:p>
        </p:txBody>
      </p:sp>
      <p:pic>
        <p:nvPicPr>
          <p:cNvPr id="4" name="Picture 9" descr="C:\Users\Fantom\Pictures\1111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אליפסה 4"/>
          <p:cNvSpPr/>
          <p:nvPr/>
        </p:nvSpPr>
        <p:spPr>
          <a:xfrm>
            <a:off x="2714612" y="4714884"/>
            <a:ext cx="3429024" cy="164307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8000" b="1" dirty="0" smtClean="0">
                <a:solidFill>
                  <a:srgbClr val="FF0000"/>
                </a:solidFill>
              </a:rPr>
              <a:t>جـ</a:t>
            </a:r>
            <a:r>
              <a:rPr lang="ar-SA" sz="8000" b="1" dirty="0" smtClean="0"/>
              <a:t>بـل</a:t>
            </a:r>
            <a:endParaRPr lang="he-IL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6072206"/>
            <a:ext cx="45719" cy="53957"/>
          </a:xfrm>
        </p:spPr>
        <p:txBody>
          <a:bodyPr>
            <a:normAutofit fontScale="25000" lnSpcReduction="20000"/>
          </a:bodyPr>
          <a:lstStyle/>
          <a:p>
            <a:endParaRPr lang="he-IL" dirty="0"/>
          </a:p>
        </p:txBody>
      </p:sp>
      <p:pic>
        <p:nvPicPr>
          <p:cNvPr id="27650" name="Picture 2" descr="https://encrypted-tbn3.google.com/images?q=tbn:ANd9GcTmVM75ve-UjY7_687TYBYvmjP2rljhXsPIuJ5_VfxRd5TZJarLS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858280" cy="6858000"/>
          </a:xfrm>
          <a:prstGeom prst="rect">
            <a:avLst/>
          </a:prstGeom>
          <a:noFill/>
        </p:spPr>
      </p:pic>
      <p:sp>
        <p:nvSpPr>
          <p:cNvPr id="27652" name="AutoShape 4" descr="data:image/jpeg;base64,/9j/4AAQSkZJRgABAQAAAQABAAD/2wCEAAkGBhQSERQUEhQUFBQUFRcWFBcXGBcXFxcVFxQXFxQXGBcaHCYfGBwjHRQUHy8gIycpLCwsGB4xNTAqNSYrLCkBCQoKDgwOGg8PGiwkHyQpLCwsLCwtLC8tLCksLCwsLSksLCwsLCwsLCwsLCksLCwsLCwsLCwsLCwsLCwpLCwsLP/AABEIAL0BCgMBIgACEQEDEQH/xAAbAAEAAgMBAQAAAAAAAAAAAAAAAQIDBAUGB//EADYQAAIBAgIHCAICAQMFAAAAAAABAgMRBCEGEjFBUWFxBRMygZGhsdEiweHwclKCkhQjQlNi/8QAGwEBAAIDAQEAAAAAAAAAAAAAAAECAwQFBgf/xAApEQACAgEEAQMEAgMAAAAAAAAAAQIDEQQSITEFMkFRE3GhsSJhFELh/9oADAMBAAIRAxEAPwD7iAAAAAAAAAAAAAAAAAADBXx0IeKcV55+m051fSelHZeT5ZL3MNl9dfrkkXjXKXSOwDy1fSyb8EUut2zm4ntmrPbN+WS9Ec+3y+nh1lmxHSWPvg9rWxkIeKUV1ZpS0ioppazfNLJHi3NsKRz5+bln+MV+zYWiXuz6MnfYSeR7F0gVGLhNSau3Dlfaul/k9J2dj41oKcbrNpp2umnvt6+Z3qNTXcv4vn4NGyqUOzaABsGIAAAAAAAAAAAAAAAAAAAAAAAAAGniu16VPxTV1uWb9EVlOMVmTwSk3wjcB5zE6V/+uPnL6X2cvEds1Z3vN2e5ZfBzbfKUV9PP2NmGlnLvg9jXxkIeKSXV/o51fSalHw60vKy9zycp33lbnLt83N+hY/Jtw0Mf9mdyvpVN+GMY+7ObiO06k/FOTXC9l6I1WRY5duvvt9UmbUNPCPSDYYaCRqvJmUUVYuWsRYqTgrYE2CKk4KVI5dM/s7miePtU1d1RZf5R2eqv6I48UYadRwneOVnrRfNP7OhoNR9G1S9vc1r698Wj6aDVwGOVSlGey6u+T3+5epjqcds4rzR7jfHGWzhbXnBnBq4btOnUk4wkm0r7/a+02hGUZLMXkNNcMAAsQAAAAAAAAAAAAAAAYcTjIU1eckvnyW84mM0rSypxvzls9EcLGuXeS1m202m3yfwarPM6ry1ik4wWP2dOrSRxl8m7iu16tTxSduCyXp9mlcoWOJZfOx5k8m9GuMVhItcXCQMLeTKkSiSEwQWwWuQmACcEpCwJAwQyGLhkkEMWJYKsEFMVTvG+9Zr9mRkoghmpQxNna+TzX7NxTOZiKerLzuuj2r1N2hO6Mk3KXZG1dmeGJlTanF2cc15bV0tl5nWpaXVG76kLf7r895yEa2FyunubNrT626lbYPCMFlEJ8tH0mjVUoqS2SSa6PMucDsTtunGkozlZxutj2bVs5My19KILwRcubyR7D/NoUFKUlycb6E8tJHaByexu3lWlKDSjKOazvdHWNiuyNkVKLyjHKLi8MAAyFQAAAAAAAADyWkuG1at90lfzWT+EcWSPX6S4bWpa2+L9nkzyjR47ytWy9v55OzpZ7oGElEuJZHIN0WI1S1ggWRWKJJYsQSQEiwSGQQybBE3LIEWIki1ybFmDGSWsLFGCBYtcskVBrYujdX4e6tmjVwM9z3HVijmYylqVL7pfJkjyF8HQUTVqQ1an+S99jNrDzyKY6GSf+l+zy+iMclTWqu01zXwZrmLFrKMuD9n/AFF4PIhjHBmwuKdKtTqbk7Po/wCs+gU5ppNO6aunyPnU43TXH5PWaJ4/vKCi/FT/ABfTd9eR6XwmoynU/ujl66vqaO2AD0ZzAAAAAAAAADHXpKUXF7GrHhalKzae526WPfHlO38Lq1W90s/v3OL5indWpr2N3RzxJxOLKIsXqorY8i+zsolAkiJBYlCwsLAkiwsWaIAABKRKYIRLRNhYkghIKJbVJsGgNUsokxiX1SgyQomDH4bWg7bVmvo21EskSuGVycnAVro3alPWTXFW9sjQnS7uo1uea6P+bnQg7oyP5Lv5OfH8qbW+z9UThpXSLwWrOUdzd10ef8GHCxs5LhJ/x+ir6Bs2NnsTG9ziFujPJ+b+7M10v75GPEQ/G/DP7MukudNqmjDbBTi0z6ODndhY/vaSe+Noy5u206J9AhJSipL3POyTi8MAAsQAAAAAADk6R4fWpqS2xfs/6jrGPEUtaLi96sYb6/q1yh8ovXLbJM8LNGKxs1qdm09xryPntkXGWD0MHlEIki4uV4LlrCxCJQyWBBNiCAGmWsRcsSCQkESSmAkWSIsWiixBdRLqJEUXRbaUbIuSiUibBoqaHa1H8VLfF5/4vb9lcNO6OhKN009jVvs4+H/CTi9zt5bUyPYyQeVgvjFaUZcbp/K/ZgnlVf8A9JP9M3cbC9N8vyXl/FzSxL8EudvXZ8EFkbaLIinsLWMT4ZDN/RXFalV03sll5rOJ7A+d1JOM4yWW7zWaZ73BYhVKcZLel67/AHPZeH1H1Ktj7X6OLra9st3yZwAdo0QAAAAAAAADy3b2H1are6Wf2ceoj1WkWHvBS/0vPozy9VHifLU/TvbXT5O3pZ7oIxIlCwSOSbhK5lrBIlFiSoLSiRb1BJW5MSWiVEMFkSTYWIyQSWiiOpV4hLmW3ojGTMjJFGp/1DexF1d7yVMhxNrWRR11uzMapl1AvubKYRWVRvkaWKpWmpPereaOhqmDFxvHms11Rjzjll4vngWurcV8nLkv+3JPbF3/AOL+jp09hp1IWqtbpq/rdP4CLLsvhZXSMzRpdnvKz3Zeez9G+VkiWYa8LxaXl1Ww72iOPvFwf+S+Gvg4sinZ2J7qunuvddHtXydHxmo+jcs9Phmpqa98Gj6ACIyuk1sZJ7o4IAAAAAAAABixNLWhKPFNHiasLXXA92eW7dw2rVb3Sz+zheao31Kfwb2jniTicewsWaFjx52EQi6GqWii2SSuqNUyapVzW7Mq2CuqXsltMbcnyEaIz8Ek9+tyv8FXKT5GXuyJVYreVf8AbGfgxdzxzLxoh4jgirlJ77BNexbkzxiX7xI1lSvtbZljSLrJVpGTv+TIdWQSLFkmU4KOL4kKmZCGRtJyVsamOh4ZcHb1/k3NUw4mF4tb7ZddqJJRz6crVXzz9V9nQRy5SzhLy/Z0oPImRZks1sXklLfF59HkbFyko3Vn08mUTwyjPV6OY7vKST2xy8t315HWPDaK47u6urL/AAfr+L+PU9ye98ff9ehN9rhnB1FeybQABvmuAAAAAADmdvYbWp62+L9nt/R0ytSGsmnvVvUxX1q2twfui8JbZJnhZxIRs43Bzg7SVttudjX7t7z53bCVU3GS5O/CSayiNdIaz3ZBpLkVliVuRj+5kXJbU43LZI1pVZPkQoX2+5TOPYvg2JYlbszG68nsyCgSkHljhFHBvazJCmi1iyiSkkGwoEolIl9SclckpEpFVVXEOuuDZO5EclyTF3z4FXUfQjf8DBmJTNVy4y9ykpx3slyJ2mzKouJjeJXU1nVW7YSq3BPzKbi2018RRtFvhK66PL9m1RnkVnNyTVtq5k0oWRdSTQMjZRslshgqatZuM1Lc8n13ex9B7LxfeUoy32tLqtp4LEU9aLS27V1R29De0s+7b8Suuq/j4PQeG1Gyx1vp/s5+sr3R3L2PWgA9acgAAAAAAAAA5/a+AdWK1bXT38HtOVLR+pxR6UGjd4+m6e+a5M8NROCwjw/aOBdOWrLO280cj0ektL84vjH4f8nn2l1PFa+hU6iUY9HYosc4JshMvGJEYPgZYYeT2Z9DTUJS6WTNuK2HepbzNU7Nmk3qSst7yRpTg+SIsrnXxNYJi1Lpmbv+Vw6r5I1+7fFllRMfJfCMjrLfIhVFwZGoXUBjJPBCqvckNeXJGRImxJGUYmnx9A6XEy2Fi2ERuMCpE6hl1BqFsf0NxiURqmdUiY0i0YSfCRTeYVAskb9HsqpLwwfV5L3N6jo3N+KUY9M2b9XjdRZ1FmCeohHtnD1CXTX9+j09LRumvE5S6uy9Eb9DBQh4IRj0SOlV4Kb9ckvya0tbFdHlKPZNSfhg7cXkvc6HZWi7pzU5SSs9ZKPHbtPRA7Gn8XTS1LtmpZqpz4AAOoaoAAAAAAAAAAABSdJS2pPqrnMno5Bybu0m72Vvk6wMFunqt9cUy8bJQ9LNGl2LSj/4365m5Cklkkl0yLAvCqEPSkiJTlLtmLFUtaEo8U/4PF1oZnuTyHbFHVqSXO/rmee8/VmEbPjg3tDPDcTnNEEzISPHnWySi0RGBbL+7zIoSfsVcxFF3Az0MBVl4acur/FerOhQ0dqPxyjHpm/o6FPjb7Oov9fswz1EI9s5KpkpLq+C+j0dHR6ktutLq8vRHQo4aMFaMUuisdarwM3zZJL8mrLWx9keWpdl1JbINc5fj85m7R0ck/HJLklc9ADqVeI08O8v7/8ADWlq7H1wcyjo/SW1OXV/pG9SwsI+GMV0SMoOjXRXX6IpGvKyUu2AAZigAAAAAAAAAAAAAAAAAAAAAAAAAAAPP6RYX8lK2TVn1R6AGrq9NHU1OuRkqsdctyPErATfhhJ+T+dhu0NG6svE4wX/ACftl7nqQc6rwlEPVl/g2Jaub6ORQ0ZprxOU31svRHRoYOEPDGMei/ZmB1KtPVV6IpGtKyUu2AAZygAAAAAAAAAAAAAAAAAAAAB//9k="/>
          <p:cNvSpPr>
            <a:spLocks noChangeAspect="1" noChangeArrowheads="1"/>
          </p:cNvSpPr>
          <p:nvPr/>
        </p:nvSpPr>
        <p:spPr bwMode="auto">
          <a:xfrm>
            <a:off x="8683625" y="-874713"/>
            <a:ext cx="2533650" cy="18002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27654" name="AutoShape 6" descr="data:image/jpeg;base64,/9j/4AAQSkZJRgABAQAAAQABAAD/2wCEAAkGBhQSERQUEhQUFBQUFRcWFBcXGBcXFxcVFxQXFxQXGBcaHCYfGBwjHRQUHy8gIycpLCwsGB4xNTAqNSYrLCkBCQoKDgwOGg8PGiwkHyQpLCwsLCwtLC8tLCksLCwsLSksLCwsLCwsLCwsLCksLCwsLCwsLCwsLCwsLCwpLCwsLP/AABEIAL0BCgMBIgACEQEDEQH/xAAbAAEAAgMBAQAAAAAAAAAAAAAAAQIDBAUGB//EADYQAAIBAgIHCAICAQMFAAAAAAABAgMRBCEGEjFBUWFxBRMygZGhsdEiweHwclKCkhQjQlNi/8QAGwEBAAIDAQEAAAAAAAAAAAAAAAECAwQFBgf/xAApEQACAgEEAQMEAgMAAAAAAAAAAQIDEQQSITEFMkFRE3GhsSJhFELh/9oADAMBAAIRAxEAPwD7iAAAAAAAAAAAAAAAAAADBXx0IeKcV55+m051fSelHZeT5ZL3MNl9dfrkkXjXKXSOwDy1fSyb8EUut2zm4ntmrPbN+WS9Ec+3y+nh1lmxHSWPvg9rWxkIeKUV1ZpS0ioppazfNLJHi3NsKRz5+bln+MV+zYWiXuz6MnfYSeR7F0gVGLhNSau3Dlfaul/k9J2dj41oKcbrNpp2umnvt6+Z3qNTXcv4vn4NGyqUOzaABsGIAAAAAAAAAAAAAAAAAAAAAAAAAGniu16VPxTV1uWb9EVlOMVmTwSk3wjcB5zE6V/+uPnL6X2cvEds1Z3vN2e5ZfBzbfKUV9PP2NmGlnLvg9jXxkIeKSXV/o51fSalHw60vKy9zycp33lbnLt83N+hY/Jtw0Mf9mdyvpVN+GMY+7ObiO06k/FOTXC9l6I1WRY5duvvt9UmbUNPCPSDYYaCRqvJmUUVYuWsRYqTgrYE2CKk4KVI5dM/s7miePtU1d1RZf5R2eqv6I48UYadRwneOVnrRfNP7OhoNR9G1S9vc1r698Wj6aDVwGOVSlGey6u+T3+5epjqcds4rzR7jfHGWzhbXnBnBq4btOnUk4wkm0r7/a+02hGUZLMXkNNcMAAsQAAAAAAAAAAAAAAAYcTjIU1eckvnyW84mM0rSypxvzls9EcLGuXeS1m202m3yfwarPM6ry1ik4wWP2dOrSRxl8m7iu16tTxSduCyXp9mlcoWOJZfOx5k8m9GuMVhItcXCQMLeTKkSiSEwQWwWuQmACcEpCwJAwQyGLhkkEMWJYKsEFMVTvG+9Zr9mRkoghmpQxNna+TzX7NxTOZiKerLzuuj2r1N2hO6Mk3KXZG1dmeGJlTanF2cc15bV0tl5nWpaXVG76kLf7r895yEa2FyunubNrT626lbYPCMFlEJ8tH0mjVUoqS2SSa6PMucDsTtunGkozlZxutj2bVs5My19KILwRcubyR7D/NoUFKUlycb6E8tJHaByexu3lWlKDSjKOazvdHWNiuyNkVKLyjHKLi8MAAyFQAAAAAAAADyWkuG1at90lfzWT+EcWSPX6S4bWpa2+L9nkzyjR47ytWy9v55OzpZ7oGElEuJZHIN0WI1S1ggWRWKJJYsQSQEiwSGQQybBE3LIEWIki1ybFmDGSWsLFGCBYtcskVBrYujdX4e6tmjVwM9z3HVijmYylqVL7pfJkjyF8HQUTVqQ1an+S99jNrDzyKY6GSf+l+zy+iMclTWqu01zXwZrmLFrKMuD9n/AFF4PIhjHBmwuKdKtTqbk7Po/wCs+gU5ppNO6aunyPnU43TXH5PWaJ4/vKCi/FT/ABfTd9eR6XwmoynU/ujl66vqaO2AD0ZzAAAAAAAAADHXpKUXF7GrHhalKzae526WPfHlO38Lq1W90s/v3OL5indWpr2N3RzxJxOLKIsXqorY8i+zsolAkiJBYlCwsLAkiwsWaIAABKRKYIRLRNhYkghIKJbVJsGgNUsokxiX1SgyQomDH4bWg7bVmvo21EskSuGVycnAVro3alPWTXFW9sjQnS7uo1uea6P+bnQg7oyP5Lv5OfH8qbW+z9UThpXSLwWrOUdzd10ef8GHCxs5LhJ/x+ir6Bs2NnsTG9ziFujPJ+b+7M10v75GPEQ/G/DP7MukudNqmjDbBTi0z6ODndhY/vaSe+Noy5u206J9AhJSipL3POyTi8MAAsQAAAAAADk6R4fWpqS2xfs/6jrGPEUtaLi96sYb6/q1yh8ovXLbJM8LNGKxs1qdm09xryPntkXGWD0MHlEIki4uV4LlrCxCJQyWBBNiCAGmWsRcsSCQkESSmAkWSIsWiixBdRLqJEUXRbaUbIuSiUibBoqaHa1H8VLfF5/4vb9lcNO6OhKN009jVvs4+H/CTi9zt5bUyPYyQeVgvjFaUZcbp/K/ZgnlVf8A9JP9M3cbC9N8vyXl/FzSxL8EudvXZ8EFkbaLIinsLWMT4ZDN/RXFalV03sll5rOJ7A+d1JOM4yWW7zWaZ73BYhVKcZLel67/AHPZeH1H1Ktj7X6OLra9st3yZwAdo0QAAAAAAAADy3b2H1are6Wf2ceoj1WkWHvBS/0vPozy9VHifLU/TvbXT5O3pZ7oIxIlCwSOSbhK5lrBIlFiSoLSiRb1BJW5MSWiVEMFkSTYWIyQSWiiOpV4hLmW3ojGTMjJFGp/1DexF1d7yVMhxNrWRR11uzMapl1AvubKYRWVRvkaWKpWmpPereaOhqmDFxvHms11Rjzjll4vngWurcV8nLkv+3JPbF3/AOL+jp09hp1IWqtbpq/rdP4CLLsvhZXSMzRpdnvKz3Zeez9G+VkiWYa8LxaXl1Ww72iOPvFwf+S+Gvg4sinZ2J7qunuvddHtXydHxmo+jcs9Phmpqa98Gj6ACIyuk1sZJ7o4IAAAAAAAABixNLWhKPFNHiasLXXA92eW7dw2rVb3Sz+zheao31Kfwb2jniTicewsWaFjx52EQi6GqWii2SSuqNUyapVzW7Mq2CuqXsltMbcnyEaIz8Ek9+tyv8FXKT5GXuyJVYreVf8AbGfgxdzxzLxoh4jgirlJ77BNexbkzxiX7xI1lSvtbZljSLrJVpGTv+TIdWQSLFkmU4KOL4kKmZCGRtJyVsamOh4ZcHb1/k3NUw4mF4tb7ZddqJJRz6crVXzz9V9nQRy5SzhLy/Z0oPImRZks1sXklLfF59HkbFyko3Vn08mUTwyjPV6OY7vKST2xy8t315HWPDaK47u6urL/AAfr+L+PU9ye98ff9ehN9rhnB1FeybQABvmuAAAAAADmdvYbWp62+L9nt/R0ytSGsmnvVvUxX1q2twfui8JbZJnhZxIRs43Bzg7SVttudjX7t7z53bCVU3GS5O/CSayiNdIaz3ZBpLkVliVuRj+5kXJbU43LZI1pVZPkQoX2+5TOPYvg2JYlbszG68nsyCgSkHljhFHBvazJCmi1iyiSkkGwoEolIl9SclckpEpFVVXEOuuDZO5EclyTF3z4FXUfQjf8DBmJTNVy4y9ykpx3slyJ2mzKouJjeJXU1nVW7YSq3BPzKbi2018RRtFvhK66PL9m1RnkVnNyTVtq5k0oWRdSTQMjZRslshgqatZuM1Lc8n13ex9B7LxfeUoy32tLqtp4LEU9aLS27V1R29De0s+7b8Suuq/j4PQeG1Gyx1vp/s5+sr3R3L2PWgA9acgAAAAAAAAA5/a+AdWK1bXT38HtOVLR+pxR6UGjd4+m6e+a5M8NROCwjw/aOBdOWrLO280cj0ektL84vjH4f8nn2l1PFa+hU6iUY9HYosc4JshMvGJEYPgZYYeT2Z9DTUJS6WTNuK2HepbzNU7Nmk3qSst7yRpTg+SIsrnXxNYJi1Lpmbv+Vw6r5I1+7fFllRMfJfCMjrLfIhVFwZGoXUBjJPBCqvckNeXJGRImxJGUYmnx9A6XEy2Fi2ERuMCpE6hl1BqFsf0NxiURqmdUiY0i0YSfCRTeYVAskb9HsqpLwwfV5L3N6jo3N+KUY9M2b9XjdRZ1FmCeohHtnD1CXTX9+j09LRumvE5S6uy9Eb9DBQh4IRj0SOlV4Kb9ckvya0tbFdHlKPZNSfhg7cXkvc6HZWi7pzU5SSs9ZKPHbtPRA7Gn8XTS1LtmpZqpz4AAOoaoAAAAAAAAAAABSdJS2pPqrnMno5Bybu0m72Vvk6wMFunqt9cUy8bJQ9LNGl2LSj/4365m5Cklkkl0yLAvCqEPSkiJTlLtmLFUtaEo8U/4PF1oZnuTyHbFHVqSXO/rmee8/VmEbPjg3tDPDcTnNEEzISPHnWySi0RGBbL+7zIoSfsVcxFF3Az0MBVl4acur/FerOhQ0dqPxyjHpm/o6FPjb7Oov9fswz1EI9s5KpkpLq+C+j0dHR6ktutLq8vRHQo4aMFaMUuisdarwM3zZJL8mrLWx9keWpdl1JbINc5fj85m7R0ck/HJLklc9ADqVeI08O8v7/8ADWlq7H1wcyjo/SW1OXV/pG9SwsI+GMV0SMoOjXRXX6IpGvKyUu2AAZigAAAAAAAAAAAAAAAAAAAAAAAAAAAPP6RYX8lK2TVn1R6AGrq9NHU1OuRkqsdctyPErATfhhJ+T+dhu0NG6svE4wX/ACftl7nqQc6rwlEPVl/g2Jaub6ORQ0ZprxOU31svRHRoYOEPDGMei/ZmB1KtPVV6IpGtKyUu2AAZygAAAAAAAAAAAAAAAAAAAAB//9k="/>
          <p:cNvSpPr>
            <a:spLocks noChangeAspect="1" noChangeArrowheads="1"/>
          </p:cNvSpPr>
          <p:nvPr/>
        </p:nvSpPr>
        <p:spPr bwMode="auto">
          <a:xfrm>
            <a:off x="8683625" y="-874713"/>
            <a:ext cx="2533650" cy="18002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27656" name="AutoShape 8" descr="data:image/jpeg;base64,/9j/4AAQSkZJRgABAQAAAQABAAD/2wCEAAkGBhQSERUUEhQVFBUVEhUUFhUUFBQUFRQUFBUVFBQUFBQXGyYeFxkkGRQUHy8gJCcpLCwsFR4xNTAqNSYrLCkBCQoKDgwOGg8PGiwkHx8sLCkpKSkpKSksLCwpKSwsKSkpKSwpKSkpKSksKSksKSwpKSksLCksKSwsKSksLCkpLP/AABEIAOEA4QMBIgACEQEDEQH/xAAcAAABBQEBAQAAAAAAAAAAAAAEAAECAwUGBwj/xABDEAABAwIDBAcEBwUHBQAAAAABAAIDBBESITEFQVFhBhNxgZGhsQcUIjIjQlJiweHwcpKistEVNFNzgrPxFiRjdML/xAAaAQACAwEBAAAAAAAAAAAAAAABAgADBAUG/8QAKhEAAgICAgEFAAEDBQAAAAAAAAECEQMSITETBCIyQVFhcYGRBRQzQlL/2gAMAwEAAhEDEQA/APK6/b7nAtaThUujtX8Yjdofl5O/PLwWMAi9lt+mj/zG+qk1adlmN1JHayUgGmqhDT/DnqjJW5WG5CyLmJ2js60Z9UwBpVGy28f1mpbQJwpqbIBa18TK/macYF1GqdhCqpSSe66LZGHHiqG6Zo7XAFRtJN1ew5lSY8Appw4G7Wm179ijdsijSJRNtuUnkl2WSjBUk2FlYGZpX2FFOE4rE3V1TBYG/BSdFvKnUSY2m+8WQbuhkuDnZGHcoxOcDle4Vk9KGnJxVnu7szfUXC2Wmjn00zVpBjAxkX9U1UzcPFZMrXAC9wbbkbsqdzbl+Y3b1RKGvKZfDJs9WiqWI8VTTx/FcZrWlq2EZ+CnFA21wEFkrtB8ab4MtjPiN96JDPiKvMIHMp4o8QQc76GjGmUTDJDsrbDCRmjp4Lb1nVULcJN7FNCpdgybLougqgePforjCHHIrNnmAY0b/JQpXPc4Buqs0rlCLIumaUtFkqoqex1RplcLXz47rKmoqBcc1UpS6LJRjdiwBJTsOPkkjtIXVHDhE7MP00f+Y31VEkRaS1wsQbEdnYraF1pWH77fVbpdM5cPkj0SXMEnJAzalETHKxVddDZpIN/hAXKh2d59GHtGa4soNeMItqraXZM1RKI4I3yuIHyC9hxcdGjXMru9h+xudzh7wWxM3/EHyf6Q0lvie5bbUUc9yTkziqeflmRbefIZozZ9DPI7DFDK88Gxu1PMtsvedg9F6ejaGwRtBtm8gGR54ufa/cLBa11Q583RPPKqPEtm+zWvkN3xsiF8+se2/wC6y5C6GD2Uyn56lgHBsbnebiF6WWpkjdi+WdVZwMHsmhabunldxwtY0fii2+yyjvciZx5yEfytC7Ipkgu8jkm+zWiH1JD2zP8ARSf7OaMi2B47JXhdWWqBCJN5fpxM3smoXa9eOyXPzahZPY5TfUnnblbMxPH8oXf2SR2YFJo81n9j2VmVXZ1kX4tcsyX2S1bB9HLDJyLnM/mBXrhamwoqbQd2eGVfs4rQbugcecT2SDwaboefZEkWUgcz9ppb6he9KMsQcLOAcDqDmPBCUmx4ZFF20fPzonX1yVlObGzt69irehVJJrEGH7URweWhXNbT9lx1gmv92QYTr9oCx7whZdHLFs4aUYczohJXsdqAt/amxKmHKaEtA+sPib+83JZU1E0gHTiQlTSfJordcGXV7PGVt6aDZ2E65rRn2cbAhxJ+8mkGVzbhkr/I2qsp8Ssr6sqDqe6ua/JJ71XyW0V4HfqySfrCkpbJqjippS5znHVzi49pT0x+Nv7TfUKsKTHWI7R6hdOXRxY9o9BmBxd62ujnRF9dIQ0lsTSOsk88DL6uPkDfgDXszY7qmdkTcsRuXfZYM3u8POy9roKBkMbY4wA1otYep4nmc1yoo6/qMui1S5Bti7DhpI+rp4xGy9zYZud9pzjm48yjrKRSTt2c5ESEycuVbpgN6FhJprKp1U1Vv2g1I5x/QqLCExQbtptUDtUJfLAOrDkiFnna4TDa3JDyx/Q6SDymshYNoB2uSKbIDonUk+hWqFZMpJrIgI4UxCklZQhWQlZWJKEK8P8AxfLwKwdrdCqebMN6p/2owAD2s0K6AhK6gyk1yjyPbGwX05DJW5E2a8fK7sPHkuebs/q7i5ILtDuXu9dRMlYWPaHA8ee8cDzXmHSfoo6mddzi6Mn4XcCBfC7nbfvsq+YP+pux5lPvs5XqDmFRPGMPZrqoNqXzH6M2boLAEv5i+iaSjkbcvEmEZONw4A81rjil9jOa+h/h4nxSV/uzP8XyCSfxsG5waeMXPePUKJUoD8Q7R43C2M40ez6M9mmzwBJPbMkRtPIAOd54fBdzLUgb1znR6LqaOMaHBiP7TziPrZVz1JK4MsrhwjoTXkk2bUu1QEFLtlY7pFAuWd5ckuLG8cTRk2mUO6uPFB4kxS6yfY1JBTqwqv3kqmyiApoEINQVDrlWxhKLg2c52uSdYbBaKusTiSyVXUwwi7ndlzYISOoD7uaRYXtY34IOKj0NzRr7InxAjnZaAlIWHsd/w95PmVsudcAhaIL2lE+wuKpRMcoWTjVjJU6kV0amFLChGVNkXHKCFZaFoVk2FTSUYCtJWWSsgQhhQe1tlsqIXwyC7HtLTxz3g7iNe4I8qtyYh851tO+hllp5DcscMJt8zbfA5vC7fO43IZ+3pSwsxOs7Ox+Y34r0L2y7FDo46lo+KNwY821jffDfscP4yvPtnSxtjs5mbjY3/LdyW/HLZF0GwPHzPiElrf2fB9geJSTj2zh7q2ihxyMaNXPa3xNlSt3oNS9ZtGkYdDUMJ7GnEfRPLo5y7PpCu+Fobw+Hwy/BZTytDaDs1mPK89N3JnSjwQlOWShTjLMqYKmZABkNUYxjYdipxUcSsYwnRGwbLJPxKKDYN1XJnC5WhSbLJ+bLktBuzGNzGSGq64NFm3vxT0ocsXa+EXyOZEFk1u1C7IZIWeckocrNkyyl0PHGl2ZG1djyyy4si2zbXOncVp7PphHCRvubnu/JScUzD9Cf2ipftott1RqbLHwN7PVa9I8DI53WVRfKOwIsGy0RdIzyVhk8eE8txTRi+R3pGpBbYnPgqevsrrj9CNUW3sSFKGpIKhLYi4VONLLkK5NuGquiAufinsVq0tWChGX0xJRoMsmKa6g6RWMVIk4oeWRJ86ElmUDRi9NKbraGoZ/4XOHaz4wf4V4Iyp+HzX0JWnExw4tcD3tsPNfNsbyBnl+S1+nfDQd9DQ96PFJB9aOI8UlpD5mZa7D2TQYtqwfdbK/wjdb1XHrvvYpDfaRP2aaX+ItZ/wDSmV1BmSCtnslacygSFpuo3OKui2VbXNcOONt2dDZIxmxknLzR0Gy7i7lqMpm8BkncA3fkr1BR5ZVvfQLDTYdw7hmpzVrWjmqKjaoHyrJlmLjmqp5kuIjxg3zIIqNoOcdckDJLdO4WVMiyyt9lqVDE8VEriazakskzhd4aHuaGMOEkg2G7NdnRwuLQD8wAvnfOysnicK/kd8K2IMJOQU5YcDMJIuTew3J9r1raWPFq4mzQdSbfo9y41nSCZzsT3k3OlhbUZDLTNWeH2ip2eg0rsh2Ilz0DS6Dsv4o1ikehGZ88EmLFnbctJzsu4eiuiqLZblCpi+sNDqjGFcoVy+mTpn7ime2xQ4cjBZzeatTtC9FBU4prb0PNLhtcG192o/JOSqmP2jaFTlqoGdANlySMytTKqL3zqh0yre9UPkRGolUPyPZZeNbSjiwOAADg54I1vZ35L1qeXJeLbTA96ma45ddIOH1itfpu2Tgzfdm8El0HucXAfvn+qS2EtHEr0j2FD/v5Twpj5yM/ovN16V7DB/3VR/kN/wBxqTO6g2Y8fyPeskJLtBrVnVlaTlf9WWa+RcKfqndJG6OL7bNWfa3ALNmq3O3qgq2GEk3tkNUnvyfIaoxKp5GNNnvaDlkXC+am0ttdrg/sINu9c3tygkdUPOE2NiMtwAHdotLY9G6NhxZX3cNf6ppUuEWtcW2FPTKSJgob5uyHqlgnMRugKDZrXOLg1occi/CAbcijJJQwYWeOqnPNYWGSCcjKbXCBe3Zy/SehkfKH5ubhsABod/jqgqLYrnEF4IZcYtxI4LsnyWGX5eCzKyquQL6uAA79fJRZXrSLbZtU7bADcBYcgMgPBGRBBtlAAubZ2TSzu61jRoT4qbVyVNWaH4K2FznDCDbPfoq3hMeIV5WNURYHW1TxSkG6aWndbEXX7vzVAfzB5g37u1Buvqg9h9VpiAuN9kE4oimqM7EkX4KFTEWnluTNp9ERAvsFFj00hyVLpkqYS971SXKoyKp0isTIQqpV4zt94FXPY3+mk9V67UusV4ntmbFUTHLOV5/iI/BbfTLsozOkT65JAYgkt9oz7lS9J9h77VM/OFv+61eahu6176Bem+xyhdHUSOd9aAgDmHsKy+pa8bGxJuXB6lUlUMhLtPFavuVzmmLWsXDjip7SN230geOla1tzqqp6m+TULtfaojbidnc2AB1Q+z60TAlozBtY5hSU2+IjKDq2FGc2UWRuebAd/BHU+zR9ZXzTtZpqn0UVchG19A0VI1mZNyFXPPdVTT3Q1TNhHNUzy3xHoMY/pN4VTkM2qJV8pSKRZrQNO5YtbTPdVQPYbMBLXi4Gh58beS2JnrPE1pGDdi/BPjlq7C1aNHaDbll8WG4vbXX+i0Z6Q3aRqwi/cdU0UTXNseCKi+HJNGKEb6JMlxblI5KBZvTk3VtiFsJBu0m2LIHhfeuTikfSSPjeC4F97/dz+Idt/JdRGVoxxNeLOAPaLpknICnrf4Y7AbXvcWBFuBF0aHY223hRqqUt4W+6FTFPY+qVcMnfJVM3KyC6orQrqxoOSAlrLp3V8BV0RcbKh8irkmzQss1k0UGhVUuh3XC8Vqn3kceL3n+I/wBV63WVFmk8BfuGq8dJvn2+q6Ppl2Zc/wBIvySUOtHEJLUZju9m9AZIM5G4nZ5tzAG4LruiNKGTjLMxuFu0X/BdC5izJq2OKoivk5zgO4g3BXlI+vnn9sl/g73hUI1E7B9ZZoHJAuBdki6eIPCKEbWjNXRjurk+DE2k+DDqujAla0FxBaTYjPW18u4I3Z+yY4G2bvzJO9XTVgHyoCacnVGWWEH7V0MlJ8WE1VZlYaIBxTpis7k5O2OlRDCoTQ3Cm5yjiRTogOKO2ahKc1dLKg5Zwi6fQbB6mRZTZfpW5/W/BTravNZZlwvaSbHEr4Y7HfR3NO7IdgRrTcLHoJ7gLVpn3OaHTopYW7QKoJOdY2NwRx3jinLVY+xBr2KtZIdyFM4Jsr28N6EWn9hpBxlxtLTfPgVn1dOW9m4oiCfCUVUzgsz0srK2Qj46OQr5Lk8kIaiys2q+z7j9XWPNI5LCPNmhJsMkqwULJU3QcsyofOtcICvgq6Q1mGB5v9W3e7JcDSUmL5iWjkLldF0krxZrNSTe3YVjxVFluxKomTLTkW/2Czi/wCSf39ydW2Vax/T2/bFe2FhcTuXB0kT55DUPF/sDs0Poui6abOc+SFueA3xf6SLfrkiqTYL5WiOJuX2ssIHMryvpYqEL7cjuyklE3NhV5e1h3uFiPvDVH1BN7FR2F0fZRsIDi55Ny45WNrWaN34q+oaXC4zTTgo+2zDJpytARCgSovJ3Aqrq3n6p8EiQbQ5eoGRXCheeA77q2PZY+tmVYoA2Rnl99M+xO2Bx3LZZSAaADsCUmFupCbRLsGzMZ2zjxHch5dj4hYuPct+OUE5Nce7LzV/uvJGLT4QLZxE/RG4+F5B3Yjl32zWDXdEKvFiaI3Z3ykIP8TfxXqbqZR92HBXxm49E3OBohLHZsjC09mIdzhkVvUk910DorZgZ8AlFCT8wtyVEncv5G24AowH/AAnI/VPDl6KYJbk79cEY6AAfr1TyU4eM9dxVkY2JtRly0NyCE5NkQHOZkVVIbpZJf3DyxNcqK2pwtUsSyds1CG9Khoxsy9oVV79qyKmZTrKknXcsOrrOa2Y4X0WS4QRLUrN2htTD8IzPkFRNV2WU6W5JJ3roQx68mWeTmgqnonTuA1cTYE4gAe0DJCVtC6Fxa5paRqDrbiCMiOYVsVU5l8LiL8Cqp5i65cbnnc+quKZpNAvvCSqwDh5pKCUj6mbsbrheQWaDcD6xstPCGNwtAAAyA4brq6R9kHLIuJDHHCqRplJyfIBVTEusTkFOmOarqG534/8ACtpzwXOjBrI2y51QU+EdiiYeKmIgXXOqKxA5ELfH8KbozzDyVTI3n7IHmtCSNVtitkAknC+ybFWEcVLCOA8ApPoQcymFr24Juf8AsFsRzSsp2TFMuAWQISLEzpQNVSZHH5Qe1K5INEnZKmSoGg1Ufdnu1IHqjKWkDNNd5OqRbTlSVBdAb6GQi4IB4EXKvhjIAvqjUzo7q+OJRdi7toDnhByPisueEtNj3LcwbkJXRXbmjKFokXTMYrA247NbkxsVz22XXKzRjszQmkcttCfVc9VTjebLX2q+11yW1Kgk2BXYwQKM+QnLVYsmquSBzcza3JKiLRuuVs0+0msFnNxNsRhFgDfiStdGVK+bMTrrquSRWVcYNy0Eb8ze3eg338roCyLOuSVdjwSUEPrd0iqeVTFNizGm4qxefc1Lpm/WuxsKsjaAmbETorTDhHE+inJBsWd1aXKiFvHVEaDIZqxcqxX+E2vyzTOqUDJVIWWqU3JqaEtTzVMLbuuN6zX1C0tnfKCd6pb2khtaCcXJRMbjy80VZPhWjx32+BbQK2kHb25qmWVziWsAsMrniOAR5Yo9Wg8d8Im5jNrpBcGK9t7XZHsyU6LbLXOwEFrs7DW9tVoyU19MkHFsRjZOszc4XsSchi1sBqkUJp2mS19oOBU2BQDVJi0rkr6LJI8skNLFfJFXUHC6cNnIbae2K5eQ3eMRAv8AkvP9s9KqdusgJ4N+Irf9ttIHxUwGTusk724BdeSHZVhlrewA3jirMOGNWB5WuEi7avSPGTgaRzP9FiPkJNyunp+h85FzE88PhdbxtqpS9DHjN8T2Dib+hC1LJCIrxZJ8s5uF9kSJbo53RZ2jCSdwLTn2WSl6H1jBf3d5H3bO9DfyReWCdbL+4vjnD6ATOBa+YvmOSTtmhxvG44eDw4EDttmiqeiMecoLXaBrxht23R7KtrRhGQt+FgmtPosWO+wGzOXn/RJN1R4lOiHxRPpmm2eWgAacSjGUzRzKT6hCS1HNcRYoY0kh223yGvqAEG+rF+KDlqkMZUssn0GMbNP3kbhmrhPlksZsyvFQbKtSHcUQqOSDkcr5ZUHIUkuRojdZmtqnqMLRl8PFc+j6GoIFjpzzVcbTGkrNo14vYZ3R7HiyyqOFtrtG8XRcNW0uwgi43X3LbjtP3MzS/gLLlG6hjTOeFe/5FRGpqQwYnaIKPbMbj8w81XtOMyENGm9Cf2CN5KxZfNvcOi2KhXJvRlTWTshhjLmEktABF93H1HgtQyhaINuNsqkknwMljUHzgIKapVtoBmdNtiirpnAW6xnxRnffezscMu0BeK0O3YIKgPI6wx3Nr2bjsQNeBztpkvdRUFeK9OejNNT1TzI97etLpWMjaLYXHOxvudiVuGafDI0+wCv6Y1Mzi4TkA3GFrsIsTfTQK2i6eVcVvpi7dhfcg243XJT4Afow4D72qqMxWtY4/hX5Jfp7B0d2+yoJmma1rrYQIwGgDVzrcXG2/RoXSxvYfleByIsfFeGbM22Y92V75bl0tF0vB+uOx2RXI9X/AKe5y2R0cOWMo8s9QmpMYsbOB44XLB2h0Sp35mMNPFow+iyKTpL+gVtUvSYkZuvydYrnLBlwu02jRrfXJj/9AxfaP7xSXRf203g3wSR2z/8Aph8Z08G1C42PiNFJ9RdVOLR8rQDvVLpQMyr8e0Y1NmP2t+1Fj5FAFUe/Aq1pSqSlyg1RaHKYkQlTUCNpJWHVbYe7JoPhbzUcqGUHI6KRyrwXXOUlVMx13FzhfNpzA7Cu1io7gG24HxV2OpoSS1M9sCIZAjXU1gouT6Ircmy2jfbLRWGkbixDI63CGa5YG2emsdNfHoDYm9jfhzTXFUmrYNWzq31NkPJV3Qb6i6hjUlL6JqHRyZoguPBZTH5ollSUFJkcQlxtfmqXVSHlmQM73HRFOyUHvqlU6W6GiJspgpqAW4lw3td2T1lNHO0Zwvs79iSw/mLP3l3LGrD6buaKCpxadS7x+r52VmJ6zTFkrR4C8qlEPgdwOeeih1BBzC6ploi1hOmakYCjWGze5DmpUC4lcNQ5nykhadL0kkbqA7wB8lkvcmuhKEX2NDJKHxZ0v/Vx/wAN37wTrmbpJPHH8H/3GX9PphyFrvlSSXnp/Fm3F8jNK16f5Qkks/p+mXZfoA6RfK39oIbZuvefUpJK2YYGhMuv3D9kegSSV+DplGUrl0QTkkloZQR/XmvH+n/98j/9geoSSSY/+VDro9UGgUkkkJdkErGpJJSEHqsJJJ4kIb1IJJKwQvbouU9oX9zf2N/nanSTQ+SI+jyyT5f1xKFr/m8PQJJLrGUqk+X/AE/iswpJIoj6IlMkkoxBJJJIEP/Z"/>
          <p:cNvSpPr>
            <a:spLocks noChangeAspect="1" noChangeArrowheads="1"/>
          </p:cNvSpPr>
          <p:nvPr/>
        </p:nvSpPr>
        <p:spPr bwMode="auto">
          <a:xfrm>
            <a:off x="8605838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9" name="הסבר ענן 8">
            <a:hlinkClick r:id="rId3" action="ppaction://hlinksldjump"/>
          </p:cNvPr>
          <p:cNvSpPr/>
          <p:nvPr/>
        </p:nvSpPr>
        <p:spPr>
          <a:xfrm>
            <a:off x="5500694" y="5429264"/>
            <a:ext cx="3357586" cy="1214446"/>
          </a:xfrm>
          <a:prstGeom prst="cloudCallout">
            <a:avLst>
              <a:gd name="adj1" fmla="val -35683"/>
              <a:gd name="adj2" fmla="val -15023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من أنا ؟</a:t>
            </a:r>
            <a:endParaRPr lang="he-IL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026" name="Picture 2" descr="https://encrypted-tbn0.google.com/images?q=tbn:ANd9GcQqlGD0Rz1jcYws-nYf9TFtYBVds4Wxs2jKWia2cumdYuj0B4P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 rot="20863695">
            <a:off x="1848645" y="927820"/>
            <a:ext cx="5275067" cy="3470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b="1" dirty="0" smtClean="0">
                <a:solidFill>
                  <a:srgbClr val="00B050"/>
                </a:solidFill>
              </a:rPr>
              <a:t>حرف     الجيم</a:t>
            </a:r>
          </a:p>
          <a:p>
            <a:pPr algn="ctr"/>
            <a:r>
              <a:rPr lang="ar-SA" sz="8800" b="1" dirty="0" smtClean="0">
                <a:solidFill>
                  <a:srgbClr val="7030A0"/>
                </a:solidFill>
              </a:rPr>
              <a:t>( </a:t>
            </a:r>
            <a:r>
              <a:rPr lang="ar-SA" sz="8800" b="1" dirty="0" err="1" smtClean="0">
                <a:solidFill>
                  <a:srgbClr val="7030A0"/>
                </a:solidFill>
              </a:rPr>
              <a:t>ج</a:t>
            </a:r>
            <a:r>
              <a:rPr lang="ar-SA" sz="8800" b="1" dirty="0" smtClean="0">
                <a:solidFill>
                  <a:srgbClr val="7030A0"/>
                </a:solidFill>
              </a:rPr>
              <a:t> )</a:t>
            </a:r>
            <a:endParaRPr lang="he-IL" sz="8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6000768"/>
            <a:ext cx="400024" cy="125395"/>
          </a:xfrm>
        </p:spPr>
        <p:txBody>
          <a:bodyPr>
            <a:normAutofit fontScale="25000" lnSpcReduction="20000"/>
          </a:bodyPr>
          <a:lstStyle/>
          <a:p>
            <a:endParaRPr lang="he-IL" dirty="0"/>
          </a:p>
        </p:txBody>
      </p:sp>
      <p:pic>
        <p:nvPicPr>
          <p:cNvPr id="4" name="Picture 2" descr="https://encrypted-tbn3.google.com/images?q=tbn:ANd9GcTmVM75ve-UjY7_687TYBYvmjP2rljhXsPIuJ5_VfxRd5TZJarLS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858280" cy="6858000"/>
          </a:xfrm>
          <a:prstGeom prst="rect">
            <a:avLst/>
          </a:prstGeom>
          <a:noFill/>
        </p:spPr>
      </p:pic>
      <p:sp>
        <p:nvSpPr>
          <p:cNvPr id="5" name="אליפסה 4"/>
          <p:cNvSpPr/>
          <p:nvPr/>
        </p:nvSpPr>
        <p:spPr>
          <a:xfrm>
            <a:off x="5286380" y="4857760"/>
            <a:ext cx="3429024" cy="164307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8000" b="1" dirty="0" err="1" smtClean="0">
                <a:solidFill>
                  <a:srgbClr val="FF0000"/>
                </a:solidFill>
              </a:rPr>
              <a:t>جـ</a:t>
            </a:r>
            <a:r>
              <a:rPr lang="ar-SA" sz="8000" b="1" dirty="0" err="1" smtClean="0"/>
              <a:t>بــنة</a:t>
            </a:r>
            <a:endParaRPr lang="he-IL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ar-JO" dirty="0" smtClean="0"/>
              <a:t>مهام محوسبة للتلميذ</a:t>
            </a:r>
            <a:br>
              <a:rPr lang="ar-JO" dirty="0" smtClean="0"/>
            </a:br>
            <a:r>
              <a:rPr lang="ar-JO" dirty="0" smtClean="0"/>
              <a:t>تنوير حوسبي(مهارة القرن 21)</a:t>
            </a:r>
            <a:br>
              <a:rPr lang="ar-JO" dirty="0" smtClean="0"/>
            </a:b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JO" sz="3600" b="1" dirty="0" smtClean="0"/>
              <a:t>الطلاب في غرفة الحاسب او العمل في مجموعات ولكل مجموعة حاسب او وظيفة بيتية.</a:t>
            </a:r>
          </a:p>
          <a:p>
            <a:endParaRPr lang="ar-JO" sz="3600" b="1" dirty="0"/>
          </a:p>
          <a:p>
            <a:r>
              <a:rPr lang="ar-JO" sz="3600" b="1" dirty="0" smtClean="0"/>
              <a:t>التعليمات:</a:t>
            </a:r>
          </a:p>
          <a:p>
            <a:r>
              <a:rPr lang="ar-JO" sz="3600" b="1" dirty="0" smtClean="0"/>
              <a:t>اضغط على حرف الجيم</a:t>
            </a:r>
          </a:p>
        </p:txBody>
      </p:sp>
    </p:spTree>
    <p:extLst>
      <p:ext uri="{BB962C8B-B14F-4D97-AF65-F5344CB8AC3E}">
        <p14:creationId xmlns:p14="http://schemas.microsoft.com/office/powerpoint/2010/main" val="343257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6000768"/>
            <a:ext cx="400024" cy="125395"/>
          </a:xfrm>
        </p:spPr>
        <p:txBody>
          <a:bodyPr>
            <a:normAutofit fontScale="25000" lnSpcReduction="20000"/>
          </a:bodyPr>
          <a:lstStyle/>
          <a:p>
            <a:endParaRPr lang="he-IL" dirty="0"/>
          </a:p>
        </p:txBody>
      </p:sp>
      <p:pic>
        <p:nvPicPr>
          <p:cNvPr id="29699" name="Picture 3" descr="C:\Users\Fantom\Pictures\SCAGK7R5ICAJGFMGXCA6KCTRVCA3RUBVFCAQ7QMNGCAB5AAR3CASLM0MTCA403UMACAIJA5ARCAGI3ILTCAGUQ4WBCADT6KYZCATAI5SWCAUPURHECASCHC0LCAWP94TZCA3F130GCAULNL4SCAXEGAZ0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6" name="מלבן 5"/>
          <p:cNvSpPr/>
          <p:nvPr/>
        </p:nvSpPr>
        <p:spPr>
          <a:xfrm>
            <a:off x="1214414" y="642918"/>
            <a:ext cx="7143800" cy="55007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             أنا أضغط على  الدائرة التي بداخلها حرف الجيم ( </a:t>
            </a:r>
            <a:r>
              <a:rPr lang="ar-SA" sz="2400" b="1" dirty="0" err="1" smtClean="0">
                <a:solidFill>
                  <a:srgbClr val="FF0000"/>
                </a:solidFill>
              </a:rPr>
              <a:t>ج</a:t>
            </a:r>
            <a:r>
              <a:rPr lang="ar-SA" sz="2400" b="1" dirty="0" smtClean="0">
                <a:solidFill>
                  <a:srgbClr val="FF0000"/>
                </a:solidFill>
              </a:rPr>
              <a:t> ):</a:t>
            </a:r>
          </a:p>
          <a:p>
            <a:pPr algn="ctr"/>
            <a:endParaRPr lang="ar-SA" sz="2400" b="1" dirty="0" smtClean="0">
              <a:solidFill>
                <a:srgbClr val="FF0000"/>
              </a:solidFill>
            </a:endParaRPr>
          </a:p>
          <a:p>
            <a:pPr algn="ctr"/>
            <a:endParaRPr lang="ar-SA" dirty="0" smtClean="0">
              <a:solidFill>
                <a:srgbClr val="FF0000"/>
              </a:solidFill>
            </a:endParaRPr>
          </a:p>
          <a:p>
            <a:pPr algn="ctr"/>
            <a:endParaRPr lang="ar-SA" dirty="0" smtClean="0">
              <a:solidFill>
                <a:srgbClr val="FF0000"/>
              </a:solidFill>
            </a:endParaRPr>
          </a:p>
          <a:p>
            <a:pPr algn="ctr"/>
            <a:endParaRPr lang="ar-SA" dirty="0" smtClean="0">
              <a:solidFill>
                <a:srgbClr val="FF0000"/>
              </a:solidFill>
            </a:endParaRPr>
          </a:p>
          <a:p>
            <a:pPr algn="ctr"/>
            <a:endParaRPr lang="ar-SA" dirty="0" smtClean="0">
              <a:solidFill>
                <a:srgbClr val="FF0000"/>
              </a:solidFill>
            </a:endParaRPr>
          </a:p>
          <a:p>
            <a:pPr algn="ctr"/>
            <a:endParaRPr lang="ar-SA" dirty="0" smtClean="0">
              <a:solidFill>
                <a:srgbClr val="FF0000"/>
              </a:solidFill>
            </a:endParaRPr>
          </a:p>
          <a:p>
            <a:pPr algn="ctr"/>
            <a:endParaRPr lang="ar-SA" dirty="0" smtClean="0">
              <a:solidFill>
                <a:srgbClr val="FF0000"/>
              </a:solidFill>
            </a:endParaRPr>
          </a:p>
          <a:p>
            <a:pPr algn="ctr"/>
            <a:endParaRPr lang="ar-SA" dirty="0" smtClean="0">
              <a:solidFill>
                <a:srgbClr val="FF0000"/>
              </a:solidFill>
            </a:endParaRPr>
          </a:p>
          <a:p>
            <a:pPr algn="ctr"/>
            <a:endParaRPr lang="ar-SA" dirty="0" smtClean="0">
              <a:solidFill>
                <a:srgbClr val="FF0000"/>
              </a:solidFill>
            </a:endParaRPr>
          </a:p>
          <a:p>
            <a:pPr algn="ctr"/>
            <a:endParaRPr lang="ar-SA" dirty="0" smtClean="0">
              <a:solidFill>
                <a:srgbClr val="FF0000"/>
              </a:solidFill>
            </a:endParaRPr>
          </a:p>
          <a:p>
            <a:pPr algn="ctr"/>
            <a:endParaRPr lang="ar-SA" dirty="0" smtClean="0">
              <a:solidFill>
                <a:srgbClr val="FF0000"/>
              </a:solidFill>
            </a:endParaRPr>
          </a:p>
          <a:p>
            <a:pPr algn="ctr"/>
            <a:endParaRPr lang="ar-SA" dirty="0" smtClean="0">
              <a:solidFill>
                <a:srgbClr val="FF0000"/>
              </a:solidFill>
            </a:endParaRPr>
          </a:p>
          <a:p>
            <a:pPr algn="ctr"/>
            <a:endParaRPr lang="ar-SA" dirty="0" smtClean="0">
              <a:solidFill>
                <a:srgbClr val="FF0000"/>
              </a:solidFill>
            </a:endParaRPr>
          </a:p>
          <a:p>
            <a:pPr algn="ctr"/>
            <a:endParaRPr lang="ar-SA" dirty="0" smtClean="0">
              <a:solidFill>
                <a:srgbClr val="FF0000"/>
              </a:solidFill>
            </a:endParaRPr>
          </a:p>
          <a:p>
            <a:pPr algn="ctr"/>
            <a:endParaRPr lang="ar-SA" dirty="0" smtClean="0">
              <a:solidFill>
                <a:srgbClr val="FF0000"/>
              </a:solidFill>
            </a:endParaRPr>
          </a:p>
          <a:p>
            <a:pPr algn="ctr"/>
            <a:endParaRPr lang="ar-SA" dirty="0" smtClean="0">
              <a:solidFill>
                <a:srgbClr val="FF0000"/>
              </a:solidFill>
            </a:endParaRPr>
          </a:p>
          <a:p>
            <a:pPr algn="ctr"/>
            <a:r>
              <a:rPr lang="ar-SA" dirty="0" smtClean="0">
                <a:solidFill>
                  <a:srgbClr val="FF0000"/>
                </a:solidFill>
              </a:rPr>
              <a:t> 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7" name="אליפסה 6"/>
          <p:cNvSpPr/>
          <p:nvPr/>
        </p:nvSpPr>
        <p:spPr>
          <a:xfrm>
            <a:off x="6429388" y="1357298"/>
            <a:ext cx="1143008" cy="107157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solidFill>
                  <a:srgbClr val="FF0000"/>
                </a:solidFill>
                <a:hlinkClick r:id="rId4" action="ppaction://hlinksldjump"/>
              </a:rPr>
              <a:t>ج</a:t>
            </a:r>
            <a:endParaRPr lang="he-IL" sz="5400" b="1" dirty="0">
              <a:solidFill>
                <a:srgbClr val="FF0000"/>
              </a:solidFill>
            </a:endParaRPr>
          </a:p>
        </p:txBody>
      </p:sp>
      <p:sp>
        <p:nvSpPr>
          <p:cNvPr id="8" name="אליפסה 7">
            <a:hlinkClick r:id="rId2" action="ppaction://hlinksldjump"/>
          </p:cNvPr>
          <p:cNvSpPr/>
          <p:nvPr/>
        </p:nvSpPr>
        <p:spPr>
          <a:xfrm>
            <a:off x="2857488" y="1500174"/>
            <a:ext cx="1143008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FF00"/>
                </a:solidFill>
              </a:rPr>
              <a:t>ح</a:t>
            </a:r>
            <a:endParaRPr lang="he-IL" sz="4400" b="1" dirty="0">
              <a:solidFill>
                <a:srgbClr val="FFFF00"/>
              </a:solidFill>
            </a:endParaRPr>
          </a:p>
        </p:txBody>
      </p:sp>
      <p:sp>
        <p:nvSpPr>
          <p:cNvPr id="9" name="אליפסה 8">
            <a:hlinkClick r:id="rId2" action="ppaction://hlinksldjump"/>
          </p:cNvPr>
          <p:cNvSpPr/>
          <p:nvPr/>
        </p:nvSpPr>
        <p:spPr>
          <a:xfrm>
            <a:off x="4786314" y="1571612"/>
            <a:ext cx="1143008" cy="92869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خ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10" name="אליפסה 9"/>
          <p:cNvSpPr/>
          <p:nvPr/>
        </p:nvSpPr>
        <p:spPr>
          <a:xfrm>
            <a:off x="1285852" y="1500174"/>
            <a:ext cx="1143008" cy="92869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hlinkClick r:id="rId4" action="ppaction://hlinksldjump"/>
              </a:rPr>
              <a:t>ج</a:t>
            </a:r>
            <a:endParaRPr lang="he-IL" sz="4400" b="1" dirty="0"/>
          </a:p>
        </p:txBody>
      </p:sp>
      <p:sp>
        <p:nvSpPr>
          <p:cNvPr id="11" name="אליפסה 10"/>
          <p:cNvSpPr/>
          <p:nvPr/>
        </p:nvSpPr>
        <p:spPr>
          <a:xfrm>
            <a:off x="5786446" y="2857496"/>
            <a:ext cx="1143008" cy="92869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  <a:hlinkClick r:id="rId4" action="ppaction://hlinksldjump"/>
              </a:rPr>
              <a:t>ج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12" name="אליפסה 11">
            <a:hlinkClick r:id="rId2" action="ppaction://hlinksldjump"/>
          </p:cNvPr>
          <p:cNvSpPr/>
          <p:nvPr/>
        </p:nvSpPr>
        <p:spPr>
          <a:xfrm>
            <a:off x="7500958" y="4071942"/>
            <a:ext cx="1143008" cy="92869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خ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13" name="אליפסה 12">
            <a:hlinkClick r:id="rId2" action="ppaction://hlinksldjump"/>
          </p:cNvPr>
          <p:cNvSpPr/>
          <p:nvPr/>
        </p:nvSpPr>
        <p:spPr>
          <a:xfrm>
            <a:off x="7429520" y="2786058"/>
            <a:ext cx="1143008" cy="92869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ت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14" name="אליפסה 13">
            <a:hlinkClick r:id="rId4" action="ppaction://hlinksldjump"/>
          </p:cNvPr>
          <p:cNvSpPr/>
          <p:nvPr/>
        </p:nvSpPr>
        <p:spPr>
          <a:xfrm>
            <a:off x="5857884" y="4357694"/>
            <a:ext cx="1143008" cy="92869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FF00"/>
                </a:solidFill>
              </a:rPr>
              <a:t>ج</a:t>
            </a:r>
            <a:endParaRPr lang="he-IL" sz="4400" b="1" dirty="0">
              <a:solidFill>
                <a:srgbClr val="FFFF00"/>
              </a:solidFill>
            </a:endParaRPr>
          </a:p>
        </p:txBody>
      </p:sp>
      <p:sp>
        <p:nvSpPr>
          <p:cNvPr id="15" name="אליפסה 14">
            <a:hlinkClick r:id="rId2" action="ppaction://hlinksldjump"/>
          </p:cNvPr>
          <p:cNvSpPr/>
          <p:nvPr/>
        </p:nvSpPr>
        <p:spPr>
          <a:xfrm>
            <a:off x="4071934" y="3000372"/>
            <a:ext cx="1143008" cy="92869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ض</a:t>
            </a:r>
          </a:p>
        </p:txBody>
      </p:sp>
      <p:sp>
        <p:nvSpPr>
          <p:cNvPr id="16" name="אליפסה 15">
            <a:hlinkClick r:id="rId2" action="ppaction://hlinksldjump"/>
          </p:cNvPr>
          <p:cNvSpPr/>
          <p:nvPr/>
        </p:nvSpPr>
        <p:spPr>
          <a:xfrm>
            <a:off x="2786050" y="2571744"/>
            <a:ext cx="1143008" cy="9286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خ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17" name="אליפסה 16">
            <a:hlinkClick r:id="rId4" action="ppaction://hlinksldjump"/>
          </p:cNvPr>
          <p:cNvSpPr/>
          <p:nvPr/>
        </p:nvSpPr>
        <p:spPr>
          <a:xfrm>
            <a:off x="2500298" y="3786190"/>
            <a:ext cx="1143008" cy="92869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FF00"/>
                </a:solidFill>
              </a:rPr>
              <a:t>ج</a:t>
            </a:r>
            <a:endParaRPr lang="he-IL" sz="4400" b="1" dirty="0">
              <a:solidFill>
                <a:srgbClr val="FFFF00"/>
              </a:solidFill>
            </a:endParaRPr>
          </a:p>
        </p:txBody>
      </p:sp>
      <p:sp>
        <p:nvSpPr>
          <p:cNvPr id="18" name="אליפסה 17">
            <a:hlinkClick r:id="rId2" action="ppaction://hlinksldjump"/>
          </p:cNvPr>
          <p:cNvSpPr/>
          <p:nvPr/>
        </p:nvSpPr>
        <p:spPr>
          <a:xfrm>
            <a:off x="4286248" y="4357694"/>
            <a:ext cx="1143008" cy="92869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ح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19" name="אליפסה 18">
            <a:hlinkClick r:id="rId4" action="ppaction://hlinksldjump"/>
          </p:cNvPr>
          <p:cNvSpPr/>
          <p:nvPr/>
        </p:nvSpPr>
        <p:spPr>
          <a:xfrm>
            <a:off x="7500958" y="5357826"/>
            <a:ext cx="1143008" cy="92869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ج</a:t>
            </a:r>
            <a:endParaRPr lang="he-IL" sz="4400" b="1" dirty="0"/>
          </a:p>
        </p:txBody>
      </p:sp>
      <p:sp>
        <p:nvSpPr>
          <p:cNvPr id="20" name="אליפסה 19"/>
          <p:cNvSpPr/>
          <p:nvPr/>
        </p:nvSpPr>
        <p:spPr>
          <a:xfrm>
            <a:off x="3214678" y="5143512"/>
            <a:ext cx="1143008" cy="92869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hlinkClick r:id="rId4" action="ppaction://hlinksldjump"/>
              </a:rPr>
              <a:t>ج</a:t>
            </a:r>
            <a:endParaRPr lang="he-IL" sz="4400" b="1" dirty="0"/>
          </a:p>
        </p:txBody>
      </p:sp>
      <p:sp>
        <p:nvSpPr>
          <p:cNvPr id="21" name="אליפסה 20">
            <a:hlinkClick r:id="rId2" action="ppaction://hlinksldjump"/>
          </p:cNvPr>
          <p:cNvSpPr/>
          <p:nvPr/>
        </p:nvSpPr>
        <p:spPr>
          <a:xfrm>
            <a:off x="5214942" y="5357826"/>
            <a:ext cx="1143008" cy="928694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هـ</a:t>
            </a:r>
            <a:endParaRPr lang="he-IL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929330"/>
            <a:ext cx="400024" cy="196833"/>
          </a:xfrm>
        </p:spPr>
        <p:txBody>
          <a:bodyPr>
            <a:normAutofit fontScale="25000" lnSpcReduction="20000"/>
          </a:bodyPr>
          <a:lstStyle/>
          <a:p>
            <a:endParaRPr lang="he-IL" dirty="0"/>
          </a:p>
        </p:txBody>
      </p:sp>
      <p:pic>
        <p:nvPicPr>
          <p:cNvPr id="30722" name="Picture 2" descr="C:\Users\Fantom\Pictures\VCA16JG2ACARI0X9WCAR7SI72CAJH0ZDTCA41EMUZCAZBVXXCCATLJ35VCAOZMKQMCAB3JPD5CAQLE0JVCAFSQR09CAN77FU8CAF8FT7ICAUO40FWCAB6VOL0CAIW3FHFCAOK750ZCAILI253CAR9CX3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1"/>
            <a:ext cx="9144000" cy="6858000"/>
          </a:xfrm>
          <a:prstGeom prst="rect">
            <a:avLst/>
          </a:prstGeom>
          <a:noFill/>
        </p:spPr>
      </p:pic>
      <p:sp>
        <p:nvSpPr>
          <p:cNvPr id="5" name="מלבן מעוגל 4"/>
          <p:cNvSpPr/>
          <p:nvPr/>
        </p:nvSpPr>
        <p:spPr>
          <a:xfrm>
            <a:off x="5786414" y="0"/>
            <a:ext cx="3357586" cy="171451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ممتاز يا بطل</a:t>
            </a:r>
            <a:endParaRPr lang="he-IL" sz="4400" b="1" dirty="0"/>
          </a:p>
        </p:txBody>
      </p:sp>
      <p:sp>
        <p:nvSpPr>
          <p:cNvPr id="6" name="מלבן מעוגל 5">
            <a:hlinkClick r:id="rId4" action="ppaction://hlinksldjump"/>
          </p:cNvPr>
          <p:cNvSpPr/>
          <p:nvPr/>
        </p:nvSpPr>
        <p:spPr>
          <a:xfrm>
            <a:off x="5429192" y="4286256"/>
            <a:ext cx="3714808" cy="1357298"/>
          </a:xfrm>
          <a:prstGeom prst="roundRect">
            <a:avLst/>
          </a:prstGeom>
          <a:noFill/>
          <a:ln w="793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u="sng" dirty="0" smtClean="0">
                <a:solidFill>
                  <a:schemeClr val="bg1"/>
                </a:solidFill>
              </a:rPr>
              <a:t>عُدْ </a:t>
            </a:r>
            <a:r>
              <a:rPr lang="ar-SA" sz="4000" b="1" u="sng" dirty="0" err="1" smtClean="0">
                <a:solidFill>
                  <a:schemeClr val="bg1"/>
                </a:solidFill>
              </a:rPr>
              <a:t>الى</a:t>
            </a:r>
            <a:r>
              <a:rPr lang="ar-SA" sz="4000" b="1" u="sng" dirty="0" smtClean="0">
                <a:solidFill>
                  <a:schemeClr val="bg1"/>
                </a:solidFill>
              </a:rPr>
              <a:t> السؤال</a:t>
            </a:r>
            <a:r>
              <a:rPr lang="ar-SA" sz="4000" b="1" u="sng" dirty="0" smtClean="0"/>
              <a:t>..</a:t>
            </a:r>
            <a:endParaRPr lang="he-IL" sz="4000" b="1" u="sng" dirty="0"/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929330"/>
            <a:ext cx="471462" cy="196833"/>
          </a:xfrm>
        </p:spPr>
        <p:txBody>
          <a:bodyPr>
            <a:normAutofit fontScale="25000" lnSpcReduction="20000"/>
          </a:bodyPr>
          <a:lstStyle/>
          <a:p>
            <a:endParaRPr lang="he-IL" dirty="0"/>
          </a:p>
        </p:txBody>
      </p:sp>
      <p:pic>
        <p:nvPicPr>
          <p:cNvPr id="31747" name="Picture 3" descr="C:\Users\Fantom\Pictures\NCAQFV54HCAAQV4UNCAJNX8HPCARCRHDQCA2T2692CASKAIGFCALCJHQPCAHWFMC9CAUJCDZHCA9GSM76CA2OYE3ECA4HCMIGCAAE7GLYCA8YTRM9CAALWL81CATGZYTACA7P4N51CAEVWI12CAY1VP4V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6" name="אליפסה 5"/>
          <p:cNvSpPr/>
          <p:nvPr/>
        </p:nvSpPr>
        <p:spPr>
          <a:xfrm>
            <a:off x="2357422" y="1571612"/>
            <a:ext cx="4214842" cy="164307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حاول مرة </a:t>
            </a:r>
            <a:r>
              <a:rPr lang="ar-SA" sz="3200" b="1" dirty="0" err="1" smtClean="0">
                <a:solidFill>
                  <a:srgbClr val="FF0000"/>
                </a:solidFill>
              </a:rPr>
              <a:t>اخرى</a:t>
            </a:r>
            <a:r>
              <a:rPr lang="ar-SA" sz="3200" b="1" dirty="0" smtClean="0">
                <a:solidFill>
                  <a:srgbClr val="FF0000"/>
                </a:solidFill>
              </a:rPr>
              <a:t>...</a:t>
            </a:r>
            <a:endParaRPr lang="he-IL" sz="3200" b="1" dirty="0">
              <a:solidFill>
                <a:srgbClr val="FF0000"/>
              </a:solidFill>
            </a:endParaRPr>
          </a:p>
        </p:txBody>
      </p:sp>
      <p:sp>
        <p:nvSpPr>
          <p:cNvPr id="7" name="מלבן מעוגל 6">
            <a:hlinkClick r:id="rId4" action="ppaction://hlinksldjump"/>
          </p:cNvPr>
          <p:cNvSpPr/>
          <p:nvPr/>
        </p:nvSpPr>
        <p:spPr>
          <a:xfrm>
            <a:off x="2571736" y="2928934"/>
            <a:ext cx="3714808" cy="1357298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u="sng" dirty="0" smtClean="0">
                <a:solidFill>
                  <a:srgbClr val="0070C0"/>
                </a:solidFill>
              </a:rPr>
              <a:t>عُدْ إلى السؤال..</a:t>
            </a:r>
            <a:endParaRPr lang="he-IL" sz="4000" b="1" u="sng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b="1" dirty="0" smtClean="0"/>
              <a:t>التعرف على حرف الجيم في اول الكلمة وسطها واخرها</a:t>
            </a: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ar-JO" sz="4000" b="1" dirty="0" smtClean="0"/>
              <a:t>عرض الحرف امام الصف في اول الكلمة ،في وسط </a:t>
            </a:r>
            <a:r>
              <a:rPr lang="ar-JO" sz="4000" b="1" dirty="0" err="1" smtClean="0"/>
              <a:t>الكلمة،وفي</a:t>
            </a:r>
            <a:r>
              <a:rPr lang="ar-JO" sz="4000" b="1" dirty="0" smtClean="0"/>
              <a:t> اخر الكلمة. </a:t>
            </a:r>
            <a:endParaRPr lang="he-IL" sz="4000" b="1" dirty="0"/>
          </a:p>
        </p:txBody>
      </p:sp>
    </p:spTree>
    <p:extLst>
      <p:ext uri="{BB962C8B-B14F-4D97-AF65-F5344CB8AC3E}">
        <p14:creationId xmlns:p14="http://schemas.microsoft.com/office/powerpoint/2010/main" val="204412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786454"/>
            <a:ext cx="400024" cy="339709"/>
          </a:xfrm>
        </p:spPr>
        <p:txBody>
          <a:bodyPr>
            <a:normAutofit fontScale="62500" lnSpcReduction="20000"/>
          </a:bodyPr>
          <a:lstStyle/>
          <a:p>
            <a:endParaRPr lang="he-IL" dirty="0"/>
          </a:p>
        </p:txBody>
      </p:sp>
      <p:pic>
        <p:nvPicPr>
          <p:cNvPr id="32770" name="Picture 2" descr="C:\Users\Fantom\Pictures\LCA07IEGECAUM3PF8CAZZT22YCA4D2IY8CAZLVBA7CAWOEHHMCAM6LR26CAGRKEFRCANBCRKCCAUGM9JOCA5H0ETGCAAKZ218CANWIYXOCAZ9241RCA6R0VQLCALD1G7GCA9A07XPCAYP8XEOCAOMHWE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1857356" y="1000108"/>
            <a:ext cx="5715040" cy="32861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rgbClr val="7030A0"/>
                </a:solidFill>
              </a:rPr>
              <a:t>أنا أتعرف على حرف الجيم في الكلمة</a:t>
            </a:r>
          </a:p>
          <a:p>
            <a:pPr algn="ctr"/>
            <a:endParaRPr lang="ar-SA" sz="4800" b="1" dirty="0" smtClean="0"/>
          </a:p>
          <a:p>
            <a:pPr algn="ctr"/>
            <a:r>
              <a:rPr lang="ar-SA" sz="4800" b="1" dirty="0" err="1" smtClean="0">
                <a:solidFill>
                  <a:srgbClr val="00B0F0"/>
                </a:solidFill>
              </a:rPr>
              <a:t>جـ</a:t>
            </a:r>
            <a:r>
              <a:rPr lang="ar-SA" sz="4800" b="1" dirty="0" smtClean="0">
                <a:solidFill>
                  <a:srgbClr val="00B0F0"/>
                </a:solidFill>
              </a:rPr>
              <a:t>      </a:t>
            </a:r>
            <a:r>
              <a:rPr lang="ar-SA" sz="4800" b="1" dirty="0" err="1" smtClean="0">
                <a:solidFill>
                  <a:srgbClr val="00B0F0"/>
                </a:solidFill>
              </a:rPr>
              <a:t>ـجـ</a:t>
            </a:r>
            <a:r>
              <a:rPr lang="ar-SA" sz="4800" b="1" dirty="0" smtClean="0">
                <a:solidFill>
                  <a:srgbClr val="00B0F0"/>
                </a:solidFill>
              </a:rPr>
              <a:t>      ج</a:t>
            </a:r>
            <a:endParaRPr lang="he-IL" sz="48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429264"/>
            <a:ext cx="971528" cy="696899"/>
          </a:xfrm>
        </p:spPr>
        <p:txBody>
          <a:bodyPr/>
          <a:lstStyle/>
          <a:p>
            <a:endParaRPr lang="he-IL" dirty="0"/>
          </a:p>
        </p:txBody>
      </p:sp>
      <p:pic>
        <p:nvPicPr>
          <p:cNvPr id="33794" name="Picture 2" descr="C:\Users\Fantom\Pictures\n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1785918" y="2643182"/>
            <a:ext cx="5500726" cy="2714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حرف الجيم في </a:t>
            </a:r>
            <a:r>
              <a:rPr lang="ar-SA" sz="4400" b="1" dirty="0" err="1" smtClean="0">
                <a:solidFill>
                  <a:srgbClr val="FF0000"/>
                </a:solidFill>
              </a:rPr>
              <a:t>اول</a:t>
            </a:r>
            <a:r>
              <a:rPr lang="ar-SA" sz="4400" b="1" dirty="0" smtClean="0">
                <a:solidFill>
                  <a:srgbClr val="FF0000"/>
                </a:solidFill>
              </a:rPr>
              <a:t> الكلمة..</a:t>
            </a:r>
          </a:p>
          <a:p>
            <a:pPr algn="ctr"/>
            <a:endParaRPr lang="ar-SA" sz="4400" b="1" dirty="0" smtClean="0"/>
          </a:p>
          <a:p>
            <a:pPr algn="ctr"/>
            <a:r>
              <a:rPr lang="ar-SA" sz="4400" b="1" dirty="0" err="1" smtClean="0">
                <a:solidFill>
                  <a:srgbClr val="FF00FF"/>
                </a:solidFill>
              </a:rPr>
              <a:t>جــ</a:t>
            </a:r>
            <a:endParaRPr lang="ar-SA" sz="4400" b="1" dirty="0" smtClean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357826"/>
            <a:ext cx="185710" cy="768337"/>
          </a:xfrm>
        </p:spPr>
        <p:txBody>
          <a:bodyPr/>
          <a:lstStyle/>
          <a:p>
            <a:endParaRPr lang="he-IL" dirty="0"/>
          </a:p>
        </p:txBody>
      </p:sp>
      <p:pic>
        <p:nvPicPr>
          <p:cNvPr id="34818" name="Picture 2" descr="C:\Users\Fantom\Pictures\YCAIA38LFCATPP7NBCAQIU8GMCAJVM0ODCAM8G07ACAWQ2V43CA2MQXQBCALF0CJ8CA0LB0DTCA3YNNQ1CAFCE19NCAKFA7MMCAVL46UCCAUVXA1RCAI3VA7RCA6BPG6NCAFJL19CCAMBCQ20CAI1MP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5072066" y="3714752"/>
            <a:ext cx="3857652" cy="3143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b="1" dirty="0" smtClean="0">
                <a:solidFill>
                  <a:srgbClr val="FF0000"/>
                </a:solidFill>
              </a:rPr>
              <a:t>جَــ</a:t>
            </a:r>
            <a:r>
              <a:rPr lang="ar-SA" sz="6000" b="1" dirty="0" smtClean="0">
                <a:solidFill>
                  <a:schemeClr val="tx1"/>
                </a:solidFill>
              </a:rPr>
              <a:t>مَـل</a:t>
            </a:r>
          </a:p>
          <a:p>
            <a:pPr algn="ctr"/>
            <a:endParaRPr lang="ar-SA" sz="6000" b="1" dirty="0" smtClean="0">
              <a:solidFill>
                <a:srgbClr val="FF0000"/>
              </a:solidFill>
            </a:endParaRPr>
          </a:p>
          <a:p>
            <a:pPr algn="ctr"/>
            <a:r>
              <a:rPr lang="ar-SA" sz="6000" b="1" dirty="0" err="1" smtClean="0">
                <a:solidFill>
                  <a:srgbClr val="FF0000"/>
                </a:solidFill>
              </a:rPr>
              <a:t>جــ</a:t>
            </a:r>
            <a:endParaRPr lang="he-IL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72066" y="4714884"/>
            <a:ext cx="2400288" cy="1143000"/>
          </a:xfrm>
        </p:spPr>
        <p:txBody>
          <a:bodyPr/>
          <a:lstStyle/>
          <a:p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929330"/>
            <a:ext cx="185710" cy="196833"/>
          </a:xfrm>
        </p:spPr>
        <p:txBody>
          <a:bodyPr>
            <a:normAutofit fontScale="25000" lnSpcReduction="20000"/>
          </a:bodyPr>
          <a:lstStyle/>
          <a:p>
            <a:endParaRPr lang="he-IL" dirty="0"/>
          </a:p>
        </p:txBody>
      </p:sp>
      <p:pic>
        <p:nvPicPr>
          <p:cNvPr id="35842" name="Picture 2" descr="C:\Users\Fantom\Pictures\.KNN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7" y="159108"/>
            <a:ext cx="7286676" cy="5841659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5214942" y="4643446"/>
            <a:ext cx="3429024" cy="192882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err="1" smtClean="0">
                <a:solidFill>
                  <a:srgbClr val="FF0000"/>
                </a:solidFill>
              </a:rPr>
              <a:t>جِـ</a:t>
            </a:r>
            <a:r>
              <a:rPr lang="ar-SA" sz="4000" b="1" dirty="0" err="1" smtClean="0">
                <a:solidFill>
                  <a:schemeClr val="tx1"/>
                </a:solidFill>
              </a:rPr>
              <a:t>بْـنَـة</a:t>
            </a:r>
            <a:endParaRPr lang="ar-SA" sz="4000" b="1" dirty="0" smtClean="0">
              <a:solidFill>
                <a:schemeClr val="tx1"/>
              </a:solidFill>
            </a:endParaRPr>
          </a:p>
          <a:p>
            <a:pPr algn="ctr"/>
            <a:endParaRPr lang="ar-SA" sz="4000" b="1" dirty="0" smtClean="0"/>
          </a:p>
          <a:p>
            <a:pPr algn="ctr"/>
            <a:r>
              <a:rPr lang="ar-SA" sz="5400" b="1" dirty="0" err="1" smtClean="0">
                <a:solidFill>
                  <a:srgbClr val="FF0000"/>
                </a:solidFill>
              </a:rPr>
              <a:t>جــ</a:t>
            </a:r>
            <a:endParaRPr lang="he-IL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الدرس : حرف الجيم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JO" b="1" dirty="0" smtClean="0"/>
              <a:t>الصف : الاول</a:t>
            </a:r>
          </a:p>
          <a:p>
            <a:pPr algn="ctr"/>
            <a:r>
              <a:rPr lang="ar-JO" b="1" dirty="0" smtClean="0"/>
              <a:t>الاهداف التعليمية:</a:t>
            </a:r>
          </a:p>
          <a:p>
            <a:r>
              <a:rPr lang="ar-JO" b="1" dirty="0" smtClean="0"/>
              <a:t>ان يتدرب التلميذ على كتابة صحيحة لحرف الجيم والمقاطع الطويلة والقصيرة وبخط واضح.</a:t>
            </a:r>
          </a:p>
          <a:p>
            <a:r>
              <a:rPr lang="ar-JO" b="1" dirty="0" smtClean="0"/>
              <a:t>ان يميز التلميذ حرف الجيم في اول الكلمة ،وسطها واخرها.(مهارة القرن 21-تمييز).</a:t>
            </a:r>
          </a:p>
          <a:p>
            <a:r>
              <a:rPr lang="ar-JO" b="1" dirty="0" smtClean="0"/>
              <a:t>ان يسمع التلميذ اصوات الحروف والمقاطع الطويلة والقصيرة.</a:t>
            </a:r>
          </a:p>
          <a:p>
            <a:r>
              <a:rPr lang="ar-JO" b="1" dirty="0" smtClean="0"/>
              <a:t>ان يقرأ التلميذ قراءة صحيحة حرف الجيم ،المقاطع الطويلة والقصيرة.</a:t>
            </a:r>
          </a:p>
          <a:p>
            <a:r>
              <a:rPr lang="ar-JO" b="1" dirty="0" smtClean="0"/>
              <a:t>ان يقيم التلميذ ما يرى ويسمع(ما </a:t>
            </a:r>
            <a:r>
              <a:rPr lang="ar-JO" b="1" dirty="0" err="1" smtClean="0"/>
              <a:t>رأيك؟ماذا</a:t>
            </a:r>
            <a:r>
              <a:rPr lang="ar-JO" b="1" dirty="0" smtClean="0"/>
              <a:t> </a:t>
            </a:r>
            <a:r>
              <a:rPr lang="ar-JO" b="1" dirty="0" err="1" smtClean="0"/>
              <a:t>تعلمت؟مهارة</a:t>
            </a:r>
            <a:r>
              <a:rPr lang="ar-JO" b="1" dirty="0" smtClean="0"/>
              <a:t> تفكير عليا ).</a:t>
            </a:r>
          </a:p>
          <a:p>
            <a:r>
              <a:rPr lang="ar-JO" b="1" dirty="0" smtClean="0"/>
              <a:t>ان يكتشف التلميذ الحروف (مهارة القرن 21-استكشاف)</a:t>
            </a:r>
          </a:p>
          <a:p>
            <a:r>
              <a:rPr lang="ar-JO" b="1" dirty="0" smtClean="0"/>
              <a:t>ان يستعمل التلميذ الحاسب في حل المشكلات (مهارة القرن –21-تنوير  حوسبي).</a:t>
            </a:r>
          </a:p>
          <a:p>
            <a:endParaRPr lang="ar-JO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3319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643578"/>
            <a:ext cx="971528" cy="482585"/>
          </a:xfrm>
        </p:spPr>
        <p:txBody>
          <a:bodyPr>
            <a:normAutofit fontScale="92500" lnSpcReduction="20000"/>
          </a:bodyPr>
          <a:lstStyle/>
          <a:p>
            <a:endParaRPr lang="he-IL" dirty="0"/>
          </a:p>
        </p:txBody>
      </p:sp>
      <p:pic>
        <p:nvPicPr>
          <p:cNvPr id="4" name="Picture 2" descr="C:\Users\Fantom\Pictures\n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1785918" y="2643182"/>
            <a:ext cx="5500726" cy="2714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حرف الجيم في وسط الكلمة..</a:t>
            </a:r>
          </a:p>
          <a:p>
            <a:pPr algn="ctr"/>
            <a:endParaRPr lang="ar-SA" sz="4400" b="1" dirty="0" smtClean="0"/>
          </a:p>
          <a:p>
            <a:pPr algn="ctr"/>
            <a:r>
              <a:rPr lang="ar-SA" sz="4400" b="1" dirty="0" err="1" smtClean="0">
                <a:solidFill>
                  <a:srgbClr val="FF00FF"/>
                </a:solidFill>
              </a:rPr>
              <a:t>ــجــ</a:t>
            </a:r>
            <a:endParaRPr lang="ar-SA" sz="4400" b="1" dirty="0" smtClean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857760"/>
            <a:ext cx="2185974" cy="1268403"/>
          </a:xfrm>
        </p:spPr>
        <p:txBody>
          <a:bodyPr/>
          <a:lstStyle/>
          <a:p>
            <a:endParaRPr lang="he-IL" dirty="0"/>
          </a:p>
        </p:txBody>
      </p:sp>
      <p:pic>
        <p:nvPicPr>
          <p:cNvPr id="1026" name="Picture 2" descr="https://encrypted-tbn0.google.com/images?q=tbn:ANd9GcR2VdnBtI4KA7ka8sZuBpVG7uWdW1uRQaUSBANLjfT2pUy1zem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5857884" y="4714884"/>
            <a:ext cx="3286116" cy="214311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tx1"/>
                </a:solidFill>
              </a:rPr>
              <a:t>أم</a:t>
            </a:r>
            <a:r>
              <a:rPr lang="ar-SA" sz="4800" b="1" dirty="0" smtClean="0">
                <a:solidFill>
                  <a:srgbClr val="FF0000"/>
                </a:solidFill>
              </a:rPr>
              <a:t>ـجـ</a:t>
            </a:r>
            <a:r>
              <a:rPr lang="ar-SA" sz="4800" b="1" dirty="0" smtClean="0">
                <a:solidFill>
                  <a:schemeClr val="tx1"/>
                </a:solidFill>
              </a:rPr>
              <a:t>د</a:t>
            </a:r>
          </a:p>
          <a:p>
            <a:pPr algn="ctr"/>
            <a:endParaRPr lang="ar-SA" sz="4000" b="1" dirty="0" smtClean="0"/>
          </a:p>
          <a:p>
            <a:pPr algn="ctr"/>
            <a:r>
              <a:rPr lang="ar-SA" sz="5400" b="1" dirty="0" err="1" smtClean="0">
                <a:solidFill>
                  <a:srgbClr val="FF0000"/>
                </a:solidFill>
              </a:rPr>
              <a:t>ــجــ</a:t>
            </a:r>
            <a:endParaRPr lang="he-IL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429132"/>
            <a:ext cx="4043362" cy="1697031"/>
          </a:xfrm>
        </p:spPr>
        <p:txBody>
          <a:bodyPr/>
          <a:lstStyle/>
          <a:p>
            <a:endParaRPr lang="he-IL" dirty="0"/>
          </a:p>
        </p:txBody>
      </p:sp>
      <p:sp>
        <p:nvSpPr>
          <p:cNvPr id="38914" name="AutoShape 2" descr="data:image/jpeg;base64,/9j/4AAQSkZJRgABAQAAAQABAAD/2wCEAAkGBhQSERQUEhQVFBUVFxUVFxQVFhUUFBcYFRcVFBYYFhUXHCYfGBkjGRgVIC8gJScpLC0sFh4xNTAqNSYrLCkBCQoKDgwOGg8PGiwlHyQsLCwsNS4sLCwsLCwsLCwsLCksLCopLCouLCktLCwsLDAsKiksLCwsLCwsLywpLC8sLf/AABEIAMQBAQMBIgACEQEDEQH/xAAcAAEAAgMBAQEAAAAAAAAAAAAABAYCAwUHAQj/xAA7EAACAQMDAwMDAwMBCAEFAQABAhEAAyEEEjEFIkEGE1EyYXEHgZEjQqFSFDNikrHB0fDhNHKio/Ek/8QAGgEBAAMBAQEAAAAAAAAAAAAAAAIDBAEFBv/EADARAAICAQICCAUEAwAAAAAAAAABAhEDITEEEhNBUWFxgZHBIjKhsdEF4fDxIyQz/9oADAMBAAIRAxEAPwD3GlKUApSlAKr/AK1662k04vJGLiggzBBDduOJIAnwTNWCq56+0tq5onF5mVJUlkBLA8JAAP8AeVHBwajO+V1uX8NydNHpF8Nq/DrOn0HrlvV2EvWj2sMg/Up8qw8EV0K8N9I9XfpV5TfF23avWkLWfbb/AHg2qRDQ1thJIJmVCzzI9t02pW4iuhDKwBBHBBrkJ8y7y3i+G6GVx1i9n7eK6zbSlKmYxSlKAUpSgFKVq1FyB+SB/NAbQaVD0Wq3Mw/BH74/7VMoBSlKAUpSgFKUoBWjXa5LNtrlxgqIJZjwBW5mgScAea8o9S+sbmr1SppXC2LBZ2uSFEoAQ+5iFAklRuwMt4BF2HE8j7luV5JqCLf6J9WnXtqWC7UtuiIPMFd0n7mR/FWmqF+kXSWsae9vCgvdV+1g4Ia2jKZVmXhhgMR96vtM8YxyNR2GNtxTYpSlUlgpSlAKUpQClKUApSlAK4frayG0F8EsoChtyLucbWVgVWRJxgV3K53qO1u0l8Dn2rkYkSFJGPOfFcexPG2pprtR5bpNHd1OmI1Yf3mLENeQhwSIVtrAEQMD8Vt9Ceszor3+xakFULErcJJUFtoWJwqk7uPJn5qD6E1RuWbrMArG6zEAbRLgEkKAABM4AipPqn04NSgIxcSSrfOMqfsayrqktz6LI480+HyfK3emnK+1dyvzPYwaV55+lfqt7lgWNSw9y2/tKWIDkwzBGX5hWhvO38T6HWmMlJWjwM+GWGbhIUpSpFIpStd/UKilnYKo5ZiAB+5oDZULWv3AZO0FiBz/AO/+arfVv1MsIjNplbVFWKn2iNoIXe0yZICgncBHaRMgx0NJq3uW7buCHuG2xVRlV3A/STIH0gnMScVFSTdIuyYMmOKlNUnsSbThXtlcD6CM48ef2NdiubrV3W5yCIOZx+55rh2/1FsWiE1b27VwkLCM12JmN+1YQwMqTIkfM1bDHKfyqzPKSjuW6lR9F1C3eUPadbinhkYMP5FSKgSFKUoBSlVb1p6rXTr7KXFS/cBCk7pWZAICq3cTxIjBOYgzhCWSXLEjKSirZyvX/qN3H+z6S5ZL7wtxfcRrnI7TZBn2zwxIiJHmarfV+nW9NobwMDfLXWUBQS57tqiIGSAo4wKnenulNaQNdO660nIEoGglQcknAkknNRvWqFtNsCly9y0oQAsW7wdoUZMgHAr0YVGUccdk9+0xytpyfZ6Fx/TGyy6BNyNbYmSr7gcKqgw2VBAkDgA1bKq36Y6cp0vTA8lSTMzJZuZzNWmsOd3ll4v7mvGqgvAUpSqSYpSlAKUpQClKUApSlAK06xJtuPlWH8g1ur4RQHh3oXSPZN+1dRrbgodrKymDuCna2cqBk/arXVZ9P27qazUC6XMoNhcknYjuqROdoBgZ8VZqyx2Pe4u+lt9aX2RWPVfQif8A/RYhbqEMSMHt8j/iAmvRvRPqs6lGtXwbepswLiMCrHAhwpznE/E1wCKqvVOkX9PqV1mj3F1klBmSSCQR/crZkc5ovhla8w3HiMXRT3Xyv2b7P2Pca5nVPUdjT/7x+7AFtAblwliFUC2gLEliBxya80terOpaxz7lo6ewVcbQTZbcQVRixO8wYaBAMRmtHTfR6W3W5ddrl1WDgglQGEEGfqJBEyaseR3SRlhwWOMW8s9epLW/PZHZ6t+ql1nuWNPpb6XVUbfcty+4kRvQsPbG2TJn8VwT0TValkua2+SysHKz7gMbTt9sn2wsg+J7iDIgCytcJJPzk/J85NadRfCKWYwACTUJLm3L8eZYlWKKV9e78mzjjQWLWotWNPbCXNQ53MskrbBNx4/0qADA+Yr0bW2IKEqjBQAqkMSHcgGCJiFM8TAPxVD9BaRrusu6m7AVLabCTge6vuQT4KpE/BY16CtxmMsCDB2yBwxJgCc4EcSYH3AsxbWYuOuOTkbtpa+L6vLY+6e+D5w0zmRALhQDOMz+fjmKb6g6ZZuXzavIpLqSpOGIWA4n4Er/AM1W8XQGgQkQYiB9JQwvIGPIiYx8Vr9RdB/TGoRgj6fddXjaYUhrbTH1QFHkEiteBtTVOjzciuJVtH6RfRv7mjdz3h2tNda0rKOUlBOfkn4+M9no/wCpOpskJ1BEAhmN2LigAEAKNiPvbJ8CQP2qXpNSLiK4kBgDB5Eia2XLYYQwDA+CJH8GtbnemWN/R+pmSa1g/wAFm6V6v0uoO1Lqh4U+2xCvDqtxYHmVZTjicwa7VeUdU9MpdtC2jG2q3DeVQFZBciN21gf445xkzGTq3VtJcZ0a3qLbbj7ISLaR9K2xO5QR98Hmck1Ph4S/5y8n+di1ZWvmXoehesvVlvQadrrdzmRbtjlmif2Uck1QPTti7enU6odzubltWVd67pyzAAmBAHGFXAgRFt9N1Ov1X+1a8bEXFuwCYA+D9pE/f/FWmpqsUeVbvf8AC9yEnzu3sthVf9Yv/TT+qLMMW9wm4IhW4NtS05+Pmfg2Cqv67vOtqVRWtgf1iQpK2yyjtnIJbasj5zianw1dLG+0hl+R0en+kbW3Q6cEyfbUkyTJIkmSATMzJAJ+BXXqJ0i1tsWl+LaD+FFS686Tttm1aIUpSuHRSlKAUpSgFKUoBSlY3LoUEsQAOSTAH5JoDKlU71L+qOl0iqRuvFpC+3GztMMS5wADzE1WbHq7W69u73NNp+7/AHIUOwKOFPusZHf7ZwJif3reSK0NuPgcs4ub0S7dPRbs4+gtFOsaxAO3deOPBNwPJx5LHzGKtFcroHQBplJZvcvPG+5nMfEkn9zzFdzR6kI0lFceQwB/g+KqijbxGRTla1pJeio0RSrJphprvCKp/AArdqunWUE7N32VQSSYgAeZJA+PvVnIYXnS6irV8qzWdHYYKRbwxgGBHmCZyPHIH1DmsLGnsuCRaYRHKgZIJAxOcAEeNwrvIc6ddhXKpvrfqpYjTW8sY3RE93ao5+Y/ivWRoLRE+2OJjtB+8gxAyM/+M4L6Y0gvYsL7mW3e2PGJ3fnFRljbVIvwcXjxz5pK628eo5fpHoLaXQBFE3GDM/yXdTPxwdox4FdtR/Unec7VjbBgFMk8ETIG0Y38TJGxEJZZUqY28SokqG2tEgyrf/j9q0dT0xQhx3RhAQzMGJUdoBBgBSfvnOatSrQ8+c3OTlLdknVb2HaxkhhEKQJWQMlJ+35Gfnn9Q0wu2btl5JgzugErcB/t8RIBMZMn5mRYIZY4VgZmZgloEyNhPdBxyPJw0erYh2YSAcA7shgpX92ngk7Y8CpJ1qiJ5J6S6k+n1d7SXSxBuNsZht7gOIiAGQAgTGIHNXuuze9PaW44uPYQv2ncRbLLGQSSQREn/NSV6fbL7BbyAxmMYIAEkeTP/LPkVqy54zfNWvX4meOJx0K7SrEvT7RfZ7Z4ndt7fvnx/wDNfNRo7KQdm6SANq7ieZMfAAmfjiaq6REujZXqV3l09kiQhOCwhQZAE/sTnB/xWN9bCDuTP+ntP+QadIh0bOHVM9dWXe9pVTMuCVzkL3kkRBACk8z8A5q+arVK2FRVH2A3fz4rida6KuoWCSrDhh/MH7SB/APIFasE1Gab0KckbVI9OtLAA+AB/FZV40nXOqdPja3+12QBuRwWKkchGkvtwCJmJg8TVp6H+sGkvBRfnT3G5DBigaSNu/aMnB+IYZmQKJcNNK46ru/llyzRej0L5StWn1KXFDIyup4ZSGB/BFbazFwpSlAKUpQCub1j1Fp9KJv3Ut/AJ7j+FGT/ABXF9V6bqFy4q2HFvTmA7Wv/AKlQSJZQ2GgTgHzwTivGOoaJrN5jq9PeuHcWHuFrZO3EsQSCSIxu/mqZ5HHqPU4PgY8Rq59miq/rXvuek9e/Vh5VNFZ9xriFld5MQ72wGtrkElCcngj5xWNR0nX64htdqGtgcW1af/1r2CPvOOak+mfUFq4Nlmz7bAqntptLMTIG0DucCMmMAiYrs6bqFu4JVgYO0+CDnBB4bBxzg1XfNuzbL/WdYsfL3vWXdrsvKiJ0701p7BlU3PgG4/cxj/A/YV1CZr5NKklWxknOU3cnb7xSlKEDO3cKmRXc6f1QHbv/ALeD5BIg/wD8rgVnbuQakpUV5MakWcWgMKNowwKgR2zk+V8EhRgkfedvvw8mZDjHcfrHaogRyGwTicxNcnQ9RKj5U4KnP8jzU/TacsVKNuUSxLN3liME44BVOCJgyDNWp2YpRcXTNvUGDMpKkHlS4AAJOwcGSRJOQw7qy0Y3Mrb5gSSyAO2TA4hQJPB/u8efuptl5BwT2nCsDkEQGWSBExj6mPgVsKl892ZIUYYbl29xU+M8kc/YV0iRtN1EfWR/9hmSQRvG7BIMNjkd481k07s75AO0nY2CWaBJzIEcHhczIr7d0oNpgkbogCMgm2B3CZBHacZAAxWplJZYI3AovgtHYcEmWjLE4MPiDQBioYAD2wvdhVC4UqcchRj7btuK3LdAuASSQ7dq7pO7c6jgSAAREwNon4rXrbdwqCrO26Rs7SpDHAJPgjEwfGQJNaNJpnN1YZu1STMAksxuSwViNskTyTI/4qA29RuAuP7G+oO4wsysKJILDJyCJbHNbNIyiLhMnaCzOgDkQxBye0AFpGMgwBOftyS3cZIMNtCEyjbxhgSMbY4A3TzWb/1BMHIbCmWhlJG7YdpwF8xx9hQGrTdRhN7KA5gCWgEHaU3nLA7SJ+r6T85ztIWncCvaAZ2xtloVgSZO0iZnM/NYXtKoQ5gSRJJ3QVEnkndOORA/Gebq+okiATt4kmS0CP8At+K6lZxuiRrOqBAVt8kknyATzB+Oa47MSZOTXylXxhRTKVilKVMgK5vVPTtjUD+pbE/6l7WB+ZFdKldUnF2jjSe5TdP6T1WjffodU6rybZiTx4PaePI/81c0/Uj2rlxbqO1u0it7jqLV24S4tt7dsSrRuQwSpyYGKjarqFu2JuOqgeSQK53qLqyWbc3bJdTiGCxkbhO44lZI+QDV8bzNKUeb6Mg3yK06PQej+qdNqgPZuqSw3bCYeMj6TnkGutX5sVLep1StY0upI3JvNksHjAbaGBAIggGRwCQpwPV/Rug6pbZhduTYFxhbXUd9w2RO1vcBDB+MMvyccVTn4aMNU/J7/T9i7HlctGi+UpSsRoFatRpVuCHUMPgia20oCm9X/THS3SWRAjfK9v8AkVULf6fXNFqUvW23KpbdZujdbcMrIwnIyrHJB5mDXsNY3LQYQRIqt4470bYcdmjHl5m12H59uWepadyZLqWkhQHUBiSQATIAx/PGK6nSvVzNIvJtI+Acydo7fqkkqAADzmAJr1LqHpwHNv8Aiq5rejKTFxFMEESMgjIIPgzVUscrtM3w43FOLU8a8Vo19zmL1VRc9q4GtXYDe1cG1oMkEeDweCeD8GptVn1R0lbVxLykC5eYWWvahnuqgaAH3PJUr4bO3xECLFp3lVJiSBMcTGY+1CE4JRjKPWbKUpXSkzs3dpro6fUlcqf2rktdA5IFb9Ne/ipJ0QnDmRZtHeW4WJLEkfRI2g8EqDwSI/zHJnbZt7bioo2tktG2IHMY3QXFcrpqk3BFddR/UkkgLuOUlngmIMYC9wgZMnjlrU7MMo8rowtIQ6krBbBOCBLAsFOGGQ3/ADD7Rj1K0VIgBpJCgjeQzKqmA3ChZ8gZMyeflnqESzLBBhN0zBG8b4lhtDfEd0c8/SpkE752naSUOCSxUAnyIHn+3JrpEz0t3fBMwwmecHcEzOD9sHuGMmouhusQ8Fs8Zb+8KUkYh/pLY/v+WNbHgNEFADvmMYBBMchfHxJGImd1q8BcAkkhmEDcZ3b3AGAO2GHMDbHOAB9tWQZmWbwCR27uTBypPdPyB+K13XWyJJzjtgRKxBAIx3SfvMzXzXXBvkgqwXeGI3bd3aQACYIUESREsI81C6mZfd4IkTIjzweDXUrON0RtTqC+WwPC8VEd5r7duTWlboPBFaIxoolKzOlKVIiKha3q6Wg5MnYpdgoLEKCFkgfcgfk1LuNAJ+BVH9L9JGqvXXvic7wwaN4LlVDBSe1fbgDzmrsWOMk5S2VX5kJyapLdnR6l6uuraN21pyU3KgZmAJZ13qBbHcQR5iPvXLuXuoapE2Lctkz7hOy0g7jt9skFo2RJM5JgADPoPTvTyiBbQCAFBjICiAJPgDxVl0PQlXLZP+KS4jHD5Ieuv7HY4pPdnlHTf0pvXxF+4IIg7QWaCVJBuvkiUH4zESav3Tv020yFmug3mfL7zKsZDdy/Se5VPHKj4FW1VjivtZ8nFZZ7v00+xdHDCJp02jS2IRVUfCgCt1KVmLhSlKAUpSgFKUoBUbV6BbgyM/NSaUOp0ecevujqLI93eLYdSz2kFy4qgMxZVP2EE+FLVA6Dd3aayRnsGfxjxVy/UK6yaC7ct/Xb2OvnIYDg48+cVR/S+ra5pkd/rJfdAABO9iSAMAGZ/es8qU/I9fE5S4W3spfWvf2OrUfX6v20LQScwoEknmAKkVVbvqa8OpWV0207C6wfLMhUtwcKCTx4rjZLDic23Wi1fh4nL6B0K91D3L1xwoB2qYJG7G5QJwAAv3rtdS9P6m1cdtMbipsQIoZLveqqrFgdsAnccA5jAnF06Z01bNlLaDtQAfn5P71IKVzoU9esuf6nkUqSTgrpNaa/zy6iH+nr37mnL6ke3cLMolSCABAJEjM7v4FWm25cBuCZIQESAVAG7a0E/uR3D7Vp0+1LYBiSCclREee7xz+019VP6iJ5A3YKEAL8KRI71HHkftWlKlR4WSfPJy7T6dKDbIUEkDbEg5Kz5kpEjAyIwKjNbllBJ3SoEkCQoW4SCTNwTEwRieDMyktRtBABMiZUxLKWzg87uAPHwKw1iW0Ys7SsYQxHjz4GBjjJ+TPSBp1undgjKWJMysrG2QQu48qSV8NIEYya0dP0tw3gCzwoJBJAMljclwpyCWXGCY4iam6PWWrinaZB5GG3QSSM+T5n7/NadHO1/qkTIhx3OQ68tBMMs45meaA2XZJ7zMGGjbkod/DDiI+IBn7mF6iVmssy9rgE8C4VkkiQrd3b4B848V0LFnuYfUSIAJ4ByZVsiSROTP2rG6ohrcZ2yQCsDaY+kZEtvMxmM/FdTp2catUeR6LpfUtR7nvLCOjKhZ/ZKMSCrhUBMiIg8hiOYIav0jd0SJqH1F24LZUOLagEW92fqYAwpeSQTIXxmvSbaU1VgMjKwlWBUg8EHBFb1xUrWirsoy9CjgdJ6kt+2HQzyDyMj7HIxBg5zU2qHoLp6drzp3MWbv0HaFEk9pEY/wCE/cVfKZoKEvh2e3gRhJta7mnWvFtj8Kf+lcv9JOid+ukFQl824IggKWIBBJIPd5J/PzN6y8WHkgYiWJCicSxHA+am/o3pwukvNuD7tRclwWIcqFXfLdx3cycmc0drBJ9rSJR1mkXqzYCiAK2UpXnmsUpSgFKUoBSlKAUpSgFKUoBSlKA4vrPS+5oNQgIUm2YY8KeZP2HJrz70/pRaR7QuW7vt3I9y0d1ttyI/afMFiPyDXp3WrO/T3l+bdwfyprx30P2Wbu4rkrdwysArLAkqSAYXIMETkCs+T50+49fhLfC5Fe0ouvVX7f0TvVXWfYsnaR7jyqA/Pk4+3/atf6d9DKodRdH9RxtWRkJ5Of8AUZP4iuGujHUr+/3F2I4QpPeLeTvXwQ8FT8SJr0nRqAAAIAEADgRUY/E+bsNPEPoMPQreVOXsvHrJ1kVsS1JH5rG0KnaSzLY8D9v/AHir0ePJ0hrjt2nC7RId1DKk4JAB7fpnccZjJMVu0ZmCd5zMuBuloLbpXs2iMCJjA4NfHsnO9o5DNxIJBgQOIUCJ/uM1C1vVC5K28Dy1TM5u1vU9pMQzyYI8CTAP4BP8n5qv69mYyxmfFdBbMfc+TUXWpj8Vyy1Roj9NU7pBirDo9eJAuDIiD+DI4rk9PtQv5qYyzzU60KZS1JXULg3gkbYEi4QDG47Owz2tAHcwIJIA+K2ab/WxfGYdQHyHYl4GNouRGPpHg5iWNYUw0lDXRJ3ywlsGIJG2Q0jBB5/6j4xE6c82odh+/wD7/isLoqRqoBVl4jafsYEg5MHPFabmKsiQkVb1h0EX0Rgql7TBhunayggur7c7SBmM196fqO65bKlfbuXFSZ7ra3HRGDH6sLBOcg12NQ1U/r2obSsL4Fv2wUVyLQ9zaTA7+YkhYHgLgyWrbi/yR6N+K/HmZp/C+ZE/1UJ0zqSq74SXIVBuIHexwq/J8CrJ+k9qOm22kne1xpIAJG7aJAAzAHiqt6h1p9qy1pEulr1rYlwKbbksIDbiBBMZJEEir/6M0ftaO2gEQbmMYm45AlQAYGMAD4AFQyusCXf7EsavJfcdulKVhNQpSlAKUpQClKUApSlAKUpQClKUBhdSVIPBBH84r88aJrri/bDotx7qqzXLtq1lWYkgXGWZwe2cTiv0VXjeg0LJq9UgW2ba3HHubCHJuG07W5POwptmI7mjnGfNFtqj2f0zNHHHJzdi08H/AD+iX6f6ebaFrke7dY3LhUALuPgbQAB+AK79iolsVLtVJJJUjPlySyScpbs6dipqXAibm4PjyRzAg48f5qFoxkA8VMexuaT44Hgf/NWIx5CLdLXcntXwvk09uOKmMtaWWhxEcitT2ZxUkrW3RWZahK9CNbtxisiK2umTXwrVxlMFWvqKyGU/dfFbEStm2oskgzrctkLggkx+eYngfaoV15FSPbzuGD/1rTq1E48+Pg12Ikc69XK6v0y3fTZcQOoZW2kkTtIMbhkA5EjwTXWuVFuCrU2naKmeWarqE2jpWJX2LyMd4FwrbnuHEPsG3kCa/QPpvThNJp1HC2rYGAMbR4GB+BivK/VmiusqhCBbZgHBRDtY4S4XCF9gPKgkeY5n2DSW9ttF+FUfwAK08XkjPHFrdt2vQrwRcZNeHubqUpXnGsUpSgFKUoBSlKAUpSgFKUoBSlKAVztf0S3cBgBWMmQIknJJ+9dGlDqbWxSNV01rZgj96+WxVz1GmDiCKrus6YUP2qDVGiOTm3MLFdSyZFcuyK6WmoiMjaUrS6VNCVqe3UiohFKl9Ot8mtbW6maJIFCTehBvp3GsAlStQvcawVKsKTBUr6VreEr4VqJ0jXcVAvVOvVDZJ4qaIMhOtbtJ0lrh4gV1dF0ictXXRABAxRyrYKJA0vRLaiCoaeZEj+K6NKVBuyaVClKVw6KUpQClKUApSlAKUpQClKUApSlAKUpQCsLtoMINZ0oDianQ7D9qysV17lsEQagPp9pqNFilZJtjFfGSsrFZMtSIMitbqTYWBQpWxBigsi3kzRbdb2TNY104YBawvCpCLWm4s0RxkFrcmpul0IGTW6zpwPzW6jYSFKUrh0UpSgFKUoBSlKAUpSgFKUoBSlKAUpSgFKUoBSlKAUpSgFYuk1lSgNdtYrJhWVKAwFZ1iBWVAYsKw21sNfAKA+xXxUrKlAKUpQClKUApSlAKUpQClKUApSlAKUpQClKUApSlAKUpQClKUApSlAKUpQClKUApSlAKUpQClKUApSlAKUpQClKUApSlAKUpQClKUApSlAf/2Q=="/>
          <p:cNvSpPr>
            <a:spLocks noChangeAspect="1" noChangeArrowheads="1"/>
          </p:cNvSpPr>
          <p:nvPr/>
        </p:nvSpPr>
        <p:spPr bwMode="auto">
          <a:xfrm>
            <a:off x="8764588" y="-698500"/>
            <a:ext cx="1876425" cy="142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38916" name="AutoShape 4" descr="data:image/jpeg;base64,/9j/4AAQSkZJRgABAQAAAQABAAD/2wCEAAkGBhQSERQUEhQVFBUVFxUVFxQVFhUUFBcYFRcVFBYYFhUXHCYfGBkjGRgVIC8gJScpLC0sFh4xNTAqNSYrLCkBCQoKDgwOGg8PGiwlHyQsLCwsNS4sLCwsLCwsLCwsLCksLCopLCouLCktLCwsLDAsKiksLCwsLCwsLywpLC8sLf/AABEIAMQBAQMBIgACEQEDEQH/xAAcAAEAAgMBAQEAAAAAAAAAAAAABAYCAwUHAQj/xAA7EAACAQMDAwMDAwMBCAEFAQABAhEAAyEEEjEFIkEGE1EyYXEHgZEjQqFSFDNikrHB0fDhNHKio/Ek/8QAGgEBAAMBAQEAAAAAAAAAAAAAAAIDBAEFBv/EADARAAICAQICCAUEAwAAAAAAAAABAhEDITEEEhNBUWFxgZHBIjKhsdEF4fDxIyQz/9oADAMBAAIRAxEAPwD3GlKUApSlAKr/AK1662k04vJGLiggzBBDduOJIAnwTNWCq56+0tq5onF5mVJUlkBLA8JAAP8AeVHBwajO+V1uX8NydNHpF8Nq/DrOn0HrlvV2EvWj2sMg/Up8qw8EV0K8N9I9XfpV5TfF23avWkLWfbb/AHg2qRDQ1thJIJmVCzzI9t02pW4iuhDKwBBHBBrkJ8y7y3i+G6GVx1i9n7eK6zbSlKmYxSlKAUpSgFKVq1FyB+SB/NAbQaVD0Wq3Mw/BH74/7VMoBSlKAUpSgFKUoBWjXa5LNtrlxgqIJZjwBW5mgScAea8o9S+sbmr1SppXC2LBZ2uSFEoAQ+5iFAklRuwMt4BF2HE8j7luV5JqCLf6J9WnXtqWC7UtuiIPMFd0n7mR/FWmqF+kXSWsae9vCgvdV+1g4Ia2jKZVmXhhgMR96vtM8YxyNR2GNtxTYpSlUlgpSlAKUpQClKUApSlAK4frayG0F8EsoChtyLucbWVgVWRJxgV3K53qO1u0l8Dn2rkYkSFJGPOfFcexPG2pprtR5bpNHd1OmI1Yf3mLENeQhwSIVtrAEQMD8Vt9Ceszor3+xakFULErcJJUFtoWJwqk7uPJn5qD6E1RuWbrMArG6zEAbRLgEkKAABM4AipPqn04NSgIxcSSrfOMqfsayrqktz6LI480+HyfK3emnK+1dyvzPYwaV55+lfqt7lgWNSw9y2/tKWIDkwzBGX5hWhvO38T6HWmMlJWjwM+GWGbhIUpSpFIpStd/UKilnYKo5ZiAB+5oDZULWv3AZO0FiBz/AO/+arfVv1MsIjNplbVFWKn2iNoIXe0yZICgncBHaRMgx0NJq3uW7buCHuG2xVRlV3A/STIH0gnMScVFSTdIuyYMmOKlNUnsSbThXtlcD6CM48ef2NdiubrV3W5yCIOZx+55rh2/1FsWiE1b27VwkLCM12JmN+1YQwMqTIkfM1bDHKfyqzPKSjuW6lR9F1C3eUPadbinhkYMP5FSKgSFKUoBSlVb1p6rXTr7KXFS/cBCk7pWZAICq3cTxIjBOYgzhCWSXLEjKSirZyvX/qN3H+z6S5ZL7wtxfcRrnI7TZBn2zwxIiJHmarfV+nW9NobwMDfLXWUBQS57tqiIGSAo4wKnenulNaQNdO660nIEoGglQcknAkknNRvWqFtNsCly9y0oQAsW7wdoUZMgHAr0YVGUccdk9+0xytpyfZ6Fx/TGyy6BNyNbYmSr7gcKqgw2VBAkDgA1bKq36Y6cp0vTA8lSTMzJZuZzNWmsOd3ll4v7mvGqgvAUpSqSYpSlAKUpQClKUApSlAK06xJtuPlWH8g1ur4RQHh3oXSPZN+1dRrbgodrKymDuCna2cqBk/arXVZ9P27qazUC6XMoNhcknYjuqROdoBgZ8VZqyx2Pe4u+lt9aX2RWPVfQif8A/RYhbqEMSMHt8j/iAmvRvRPqs6lGtXwbepswLiMCrHAhwpznE/E1wCKqvVOkX9PqV1mj3F1klBmSSCQR/crZkc5ovhla8w3HiMXRT3Xyv2b7P2Pca5nVPUdjT/7x+7AFtAblwliFUC2gLEliBxya80terOpaxz7lo6ewVcbQTZbcQVRixO8wYaBAMRmtHTfR6W3W5ddrl1WDgglQGEEGfqJBEyaseR3SRlhwWOMW8s9epLW/PZHZ6t+ql1nuWNPpb6XVUbfcty+4kRvQsPbG2TJn8VwT0TValkua2+SysHKz7gMbTt9sn2wsg+J7iDIgCytcJJPzk/J85NadRfCKWYwACTUJLm3L8eZYlWKKV9e78mzjjQWLWotWNPbCXNQ53MskrbBNx4/0qADA+Yr0bW2IKEqjBQAqkMSHcgGCJiFM8TAPxVD9BaRrusu6m7AVLabCTge6vuQT4KpE/BY16CtxmMsCDB2yBwxJgCc4EcSYH3AsxbWYuOuOTkbtpa+L6vLY+6e+D5w0zmRALhQDOMz+fjmKb6g6ZZuXzavIpLqSpOGIWA4n4Er/AM1W8XQGgQkQYiB9JQwvIGPIiYx8Vr9RdB/TGoRgj6fddXjaYUhrbTH1QFHkEiteBtTVOjzciuJVtH6RfRv7mjdz3h2tNda0rKOUlBOfkn4+M9no/wCpOpskJ1BEAhmN2LigAEAKNiPvbJ8CQP2qXpNSLiK4kBgDB5Eia2XLYYQwDA+CJH8GtbnemWN/R+pmSa1g/wAFm6V6v0uoO1Lqh4U+2xCvDqtxYHmVZTjicwa7VeUdU9MpdtC2jG2q3DeVQFZBciN21gf445xkzGTq3VtJcZ0a3qLbbj7ISLaR9K2xO5QR98Hmck1Ph4S/5y8n+di1ZWvmXoehesvVlvQadrrdzmRbtjlmif2Uck1QPTti7enU6odzubltWVd67pyzAAmBAHGFXAgRFt9N1Ov1X+1a8bEXFuwCYA+D9pE/f/FWmpqsUeVbvf8AC9yEnzu3sthVf9Yv/TT+qLMMW9wm4IhW4NtS05+Pmfg2Cqv67vOtqVRWtgf1iQpK2yyjtnIJbasj5zianw1dLG+0hl+R0en+kbW3Q6cEyfbUkyTJIkmSATMzJAJ+BXXqJ0i1tsWl+LaD+FFS686Tttm1aIUpSuHRSlKAUpSgFKUoBSlY3LoUEsQAOSTAH5JoDKlU71L+qOl0iqRuvFpC+3GztMMS5wADzE1WbHq7W69u73NNp+7/AHIUOwKOFPusZHf7ZwJif3reSK0NuPgcs4ub0S7dPRbs4+gtFOsaxAO3deOPBNwPJx5LHzGKtFcroHQBplJZvcvPG+5nMfEkn9zzFdzR6kI0lFceQwB/g+KqijbxGRTla1pJeio0RSrJphprvCKp/AArdqunWUE7N32VQSSYgAeZJA+PvVnIYXnS6irV8qzWdHYYKRbwxgGBHmCZyPHIH1DmsLGnsuCRaYRHKgZIJAxOcAEeNwrvIc6ddhXKpvrfqpYjTW8sY3RE93ao5+Y/ivWRoLRE+2OJjtB+8gxAyM/+M4L6Y0gvYsL7mW3e2PGJ3fnFRljbVIvwcXjxz5pK628eo5fpHoLaXQBFE3GDM/yXdTPxwdox4FdtR/Unec7VjbBgFMk8ETIG0Y38TJGxEJZZUqY28SokqG2tEgyrf/j9q0dT0xQhx3RhAQzMGJUdoBBgBSfvnOatSrQ8+c3OTlLdknVb2HaxkhhEKQJWQMlJ+35Gfnn9Q0wu2btl5JgzugErcB/t8RIBMZMn5mRYIZY4VgZmZgloEyNhPdBxyPJw0erYh2YSAcA7shgpX92ngk7Y8CpJ1qiJ5J6S6k+n1d7SXSxBuNsZht7gOIiAGQAgTGIHNXuuze9PaW44uPYQv2ncRbLLGQSSQREn/NSV6fbL7BbyAxmMYIAEkeTP/LPkVqy54zfNWvX4meOJx0K7SrEvT7RfZ7Z4ndt7fvnx/wDNfNRo7KQdm6SANq7ieZMfAAmfjiaq6REujZXqV3l09kiQhOCwhQZAE/sTnB/xWN9bCDuTP+ntP+QadIh0bOHVM9dWXe9pVTMuCVzkL3kkRBACk8z8A5q+arVK2FRVH2A3fz4rida6KuoWCSrDhh/MH7SB/APIFasE1Gab0KckbVI9OtLAA+AB/FZV40nXOqdPja3+12QBuRwWKkchGkvtwCJmJg8TVp6H+sGkvBRfnT3G5DBigaSNu/aMnB+IYZmQKJcNNK46ru/llyzRej0L5StWn1KXFDIyup4ZSGB/BFbazFwpSlAKUpQCub1j1Fp9KJv3Ut/AJ7j+FGT/ABXF9V6bqFy4q2HFvTmA7Wv/AKlQSJZQ2GgTgHzwTivGOoaJrN5jq9PeuHcWHuFrZO3EsQSCSIxu/mqZ5HHqPU4PgY8Rq59miq/rXvuek9e/Vh5VNFZ9xriFld5MQ72wGtrkElCcngj5xWNR0nX64htdqGtgcW1af/1r2CPvOOak+mfUFq4Nlmz7bAqntptLMTIG0DucCMmMAiYrs6bqFu4JVgYO0+CDnBB4bBxzg1XfNuzbL/WdYsfL3vWXdrsvKiJ0701p7BlU3PgG4/cxj/A/YV1CZr5NKklWxknOU3cnb7xSlKEDO3cKmRXc6f1QHbv/ALeD5BIg/wD8rgVnbuQakpUV5MakWcWgMKNowwKgR2zk+V8EhRgkfedvvw8mZDjHcfrHaogRyGwTicxNcnQ9RKj5U4KnP8jzU/TacsVKNuUSxLN3liME44BVOCJgyDNWp2YpRcXTNvUGDMpKkHlS4AAJOwcGSRJOQw7qy0Y3Mrb5gSSyAO2TA4hQJPB/u8efuptl5BwT2nCsDkEQGWSBExj6mPgVsKl892ZIUYYbl29xU+M8kc/YV0iRtN1EfWR/9hmSQRvG7BIMNjkd481k07s75AO0nY2CWaBJzIEcHhczIr7d0oNpgkbogCMgm2B3CZBHacZAAxWplJZYI3AovgtHYcEmWjLE4MPiDQBioYAD2wvdhVC4UqcchRj7btuK3LdAuASSQ7dq7pO7c6jgSAAREwNon4rXrbdwqCrO26Rs7SpDHAJPgjEwfGQJNaNJpnN1YZu1STMAksxuSwViNskTyTI/4qA29RuAuP7G+oO4wsysKJILDJyCJbHNbNIyiLhMnaCzOgDkQxBye0AFpGMgwBOftyS3cZIMNtCEyjbxhgSMbY4A3TzWb/1BMHIbCmWhlJG7YdpwF8xx9hQGrTdRhN7KA5gCWgEHaU3nLA7SJ+r6T85ztIWncCvaAZ2xtloVgSZO0iZnM/NYXtKoQ5gSRJJ3QVEnkndOORA/Gebq+okiATt4kmS0CP8At+K6lZxuiRrOqBAVt8kknyATzB+Oa47MSZOTXylXxhRTKVilKVMgK5vVPTtjUD+pbE/6l7WB+ZFdKldUnF2jjSe5TdP6T1WjffodU6rybZiTx4PaePI/81c0/Uj2rlxbqO1u0it7jqLV24S4tt7dsSrRuQwSpyYGKjarqFu2JuOqgeSQK53qLqyWbc3bJdTiGCxkbhO44lZI+QDV8bzNKUeb6Mg3yK06PQej+qdNqgPZuqSw3bCYeMj6TnkGutX5sVLep1StY0upI3JvNksHjAbaGBAIggGRwCQpwPV/Rug6pbZhduTYFxhbXUd9w2RO1vcBDB+MMvyccVTn4aMNU/J7/T9i7HlctGi+UpSsRoFatRpVuCHUMPgia20oCm9X/THS3SWRAjfK9v8AkVULf6fXNFqUvW23KpbdZujdbcMrIwnIyrHJB5mDXsNY3LQYQRIqt4470bYcdmjHl5m12H59uWepadyZLqWkhQHUBiSQATIAx/PGK6nSvVzNIvJtI+Acydo7fqkkqAADzmAJr1LqHpwHNv8Aiq5rejKTFxFMEESMgjIIPgzVUscrtM3w43FOLU8a8Vo19zmL1VRc9q4GtXYDe1cG1oMkEeDweCeD8GptVn1R0lbVxLykC5eYWWvahnuqgaAH3PJUr4bO3xECLFp3lVJiSBMcTGY+1CE4JRjKPWbKUpXSkzs3dpro6fUlcqf2rktdA5IFb9Ne/ipJ0QnDmRZtHeW4WJLEkfRI2g8EqDwSI/zHJnbZt7bioo2tktG2IHMY3QXFcrpqk3BFddR/UkkgLuOUlngmIMYC9wgZMnjlrU7MMo8rowtIQ6krBbBOCBLAsFOGGQ3/ADD7Rj1K0VIgBpJCgjeQzKqmA3ChZ8gZMyeflnqESzLBBhN0zBG8b4lhtDfEd0c8/SpkE752naSUOCSxUAnyIHn+3JrpEz0t3fBMwwmecHcEzOD9sHuGMmouhusQ8Fs8Zb+8KUkYh/pLY/v+WNbHgNEFADvmMYBBMchfHxJGImd1q8BcAkkhmEDcZ3b3AGAO2GHMDbHOAB9tWQZmWbwCR27uTBypPdPyB+K13XWyJJzjtgRKxBAIx3SfvMzXzXXBvkgqwXeGI3bd3aQACYIUESREsI81C6mZfd4IkTIjzweDXUrON0RtTqC+WwPC8VEd5r7duTWlboPBFaIxoolKzOlKVIiKha3q6Wg5MnYpdgoLEKCFkgfcgfk1LuNAJ+BVH9L9JGqvXXvic7wwaN4LlVDBSe1fbgDzmrsWOMk5S2VX5kJyapLdnR6l6uuraN21pyU3KgZmAJZ13qBbHcQR5iPvXLuXuoapE2Lctkz7hOy0g7jt9skFo2RJM5JgADPoPTvTyiBbQCAFBjICiAJPgDxVl0PQlXLZP+KS4jHD5Ieuv7HY4pPdnlHTf0pvXxF+4IIg7QWaCVJBuvkiUH4zESav3Tv020yFmug3mfL7zKsZDdy/Se5VPHKj4FW1VjivtZ8nFZZ7v00+xdHDCJp02jS2IRVUfCgCt1KVmLhSlKAUpSgFKUoBUbV6BbgyM/NSaUOp0ecevujqLI93eLYdSz2kFy4qgMxZVP2EE+FLVA6Dd3aayRnsGfxjxVy/UK6yaC7ct/Xb2OvnIYDg48+cVR/S+ra5pkd/rJfdAABO9iSAMAGZ/es8qU/I9fE5S4W3spfWvf2OrUfX6v20LQScwoEknmAKkVVbvqa8OpWV0207C6wfLMhUtwcKCTx4rjZLDic23Wi1fh4nL6B0K91D3L1xwoB2qYJG7G5QJwAAv3rtdS9P6m1cdtMbipsQIoZLveqqrFgdsAnccA5jAnF06Z01bNlLaDtQAfn5P71IKVzoU9esuf6nkUqSTgrpNaa/zy6iH+nr37mnL6ke3cLMolSCABAJEjM7v4FWm25cBuCZIQESAVAG7a0E/uR3D7Vp0+1LYBiSCclREee7xz+019VP6iJ5A3YKEAL8KRI71HHkftWlKlR4WSfPJy7T6dKDbIUEkDbEg5Kz5kpEjAyIwKjNbllBJ3SoEkCQoW4SCTNwTEwRieDMyktRtBABMiZUxLKWzg87uAPHwKw1iW0Ys7SsYQxHjz4GBjjJ+TPSBp1undgjKWJMysrG2QQu48qSV8NIEYya0dP0tw3gCzwoJBJAMljclwpyCWXGCY4iam6PWWrinaZB5GG3QSSM+T5n7/NadHO1/qkTIhx3OQ68tBMMs45meaA2XZJ7zMGGjbkod/DDiI+IBn7mF6iVmssy9rgE8C4VkkiQrd3b4B848V0LFnuYfUSIAJ4ByZVsiSROTP2rG6ohrcZ2yQCsDaY+kZEtvMxmM/FdTp2catUeR6LpfUtR7nvLCOjKhZ/ZKMSCrhUBMiIg8hiOYIav0jd0SJqH1F24LZUOLagEW92fqYAwpeSQTIXxmvSbaU1VgMjKwlWBUg8EHBFb1xUrWirsoy9CjgdJ6kt+2HQzyDyMj7HIxBg5zU2qHoLp6drzp3MWbv0HaFEk9pEY/wCE/cVfKZoKEvh2e3gRhJta7mnWvFtj8Kf+lcv9JOid+ukFQl824IggKWIBBJIPd5J/PzN6y8WHkgYiWJCicSxHA+am/o3pwukvNuD7tRclwWIcqFXfLdx3cycmc0drBJ9rSJR1mkXqzYCiAK2UpXnmsUpSgFKUoBSlKAUpSgFKUoBSlKA4vrPS+5oNQgIUm2YY8KeZP2HJrz70/pRaR7QuW7vt3I9y0d1ttyI/afMFiPyDXp3WrO/T3l+bdwfyprx30P2Wbu4rkrdwysArLAkqSAYXIMETkCs+T50+49fhLfC5Fe0ouvVX7f0TvVXWfYsnaR7jyqA/Pk4+3/atf6d9DKodRdH9RxtWRkJ5Of8AUZP4iuGujHUr+/3F2I4QpPeLeTvXwQ8FT8SJr0nRqAAAIAEADgRUY/E+bsNPEPoMPQreVOXsvHrJ1kVsS1JH5rG0KnaSzLY8D9v/AHir0ePJ0hrjt2nC7RId1DKk4JAB7fpnccZjJMVu0ZmCd5zMuBuloLbpXs2iMCJjA4NfHsnO9o5DNxIJBgQOIUCJ/uM1C1vVC5K28Dy1TM5u1vU9pMQzyYI8CTAP4BP8n5qv69mYyxmfFdBbMfc+TUXWpj8Vyy1Roj9NU7pBirDo9eJAuDIiD+DI4rk9PtQv5qYyzzU60KZS1JXULg3gkbYEi4QDG47Owz2tAHcwIJIA+K2ab/WxfGYdQHyHYl4GNouRGPpHg5iWNYUw0lDXRJ3ywlsGIJG2Q0jBB5/6j4xE6c82odh+/wD7/isLoqRqoBVl4jafsYEg5MHPFabmKsiQkVb1h0EX0Rgql7TBhunayggur7c7SBmM196fqO65bKlfbuXFSZ7ra3HRGDH6sLBOcg12NQ1U/r2obSsL4Fv2wUVyLQ9zaTA7+YkhYHgLgyWrbi/yR6N+K/HmZp/C+ZE/1UJ0zqSq74SXIVBuIHexwq/J8CrJ+k9qOm22kne1xpIAJG7aJAAzAHiqt6h1p9qy1pEulr1rYlwKbbksIDbiBBMZJEEir/6M0ftaO2gEQbmMYm45AlQAYGMAD4AFQyusCXf7EsavJfcdulKVhNQpSlAKUpQClKUApSlAKUpQClKUBhdSVIPBBH84r88aJrri/bDotx7qqzXLtq1lWYkgXGWZwe2cTiv0VXjeg0LJq9UgW2ba3HHubCHJuG07W5POwptmI7mjnGfNFtqj2f0zNHHHJzdi08H/AD+iX6f6ebaFrke7dY3LhUALuPgbQAB+AK79iolsVLtVJJJUjPlySyScpbs6dipqXAibm4PjyRzAg48f5qFoxkA8VMexuaT44Hgf/NWIx5CLdLXcntXwvk09uOKmMtaWWhxEcitT2ZxUkrW3RWZahK9CNbtxisiK2umTXwrVxlMFWvqKyGU/dfFbEStm2oskgzrctkLggkx+eYngfaoV15FSPbzuGD/1rTq1E48+Pg12Ikc69XK6v0y3fTZcQOoZW2kkTtIMbhkA5EjwTXWuVFuCrU2naKmeWarqE2jpWJX2LyMd4FwrbnuHEPsG3kCa/QPpvThNJp1HC2rYGAMbR4GB+BivK/VmiusqhCBbZgHBRDtY4S4XCF9gPKgkeY5n2DSW9ttF+FUfwAK08XkjPHFrdt2vQrwRcZNeHubqUpXnGsUpSgFKUoBSlKAUpSgFKUoBSlKAVztf0S3cBgBWMmQIknJJ+9dGlDqbWxSNV01rZgj96+WxVz1GmDiCKrus6YUP2qDVGiOTm3MLFdSyZFcuyK6WmoiMjaUrS6VNCVqe3UiohFKl9Ot8mtbW6maJIFCTehBvp3GsAlStQvcawVKsKTBUr6VreEr4VqJ0jXcVAvVOvVDZJ4qaIMhOtbtJ0lrh4gV1dF0ictXXRABAxRyrYKJA0vRLaiCoaeZEj+K6NKVBuyaVClKVw6KUpQClKUApSlAKUpQClKUApSlAKUpQCsLtoMINZ0oDianQ7D9qysV17lsEQagPp9pqNFilZJtjFfGSsrFZMtSIMitbqTYWBQpWxBigsi3kzRbdb2TNY104YBawvCpCLWm4s0RxkFrcmpul0IGTW6zpwPzW6jYSFKUrh0UpSgFKUoBSlKAUpSgFKUoBSlKAUpSgFKUoBSlKAUpSgFYuk1lSgNdtYrJhWVKAwFZ1iBWVAYsKw21sNfAKA+xXxUrKlAKUpQClKUApSlAKUpQClKUApSlAKUpQClKUApSlAKUpQClKUApSlAKUpQClKUApSlAKUpQClKUApSlAKUpQClKUApSlAKUpQClKUApSlAf/2Q=="/>
          <p:cNvSpPr>
            <a:spLocks noChangeAspect="1" noChangeArrowheads="1"/>
          </p:cNvSpPr>
          <p:nvPr/>
        </p:nvSpPr>
        <p:spPr bwMode="auto">
          <a:xfrm>
            <a:off x="8764588" y="-698500"/>
            <a:ext cx="1876425" cy="142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38918" name="AutoShape 6" descr="data:image/jpeg;base64,/9j/4AAQSkZJRgABAQAAAQABAAD/2wCEAAkGBhMSERQUExIWFBMVFRUWGBYUFBQVGBYUFhoWFRkXFhQXHSYeHBkjGRUYHy8gIygpLCwtFR4xNTAqNSYrLCkBCQoKDgwOGg8PGiwkHCQsLCwsLCwsLCwqKSwsLCwsLCwsLCwsLCwsLCwsLCwsLCwpLCwsKSwpLCwsLCwsLCwsLP/AABEIAOEA4QMBIgACEQEDEQH/xAAbAAABBQEBAAAAAAAAAAAAAAAAAQMEBQYCB//EADcQAAEDAgQEBAUDBAEFAAAAAAEAAhEDIQQSMUEFBlFhInGBkQcTobHwMsHRFELh8SMVUmJy8v/EABgBAAMBAQAAAAAAAAAAAAAAAAABAgME/8QAIREAAgIDAQEAAwEBAAAAAAAAAAECEQMSITFBEyJhUTL/2gAMAwEAAhEDEQA/APDUIVtythmVMVTY9uZriQQSRqCBp3v6JxVuhPhUoW44p8NXiqBQdLHa5rZDJtbURHTU9JNRzVy03B/LbnLnvzE9Ggbad1o8Ukm2LZGeQhTeFAZjIERqZ8NwJt5x6qIrZ0NuiG5pBg6pFY8WLJEC5vm7QLa/kBVyJR1dAnYIQhSMF3Splzg0akgDzK5C9I5R5OwzxTrtqlzhLocRlzCSBlDZGg3K0hByJbowPFOGvoVXU3iHN7Qoi9m5i5awteatYluVoGeYIGpdrBIuIJvmXkXEW0xVcKRJpgw0uiSOphPJj178CLsjIQrHl7CipiaLCMwc8NjrNoWaVuhvhXIW54z8NXioPkEFhOjj+n16Kr5o5TGDp05fmqPNwIgCJ8/43haPFJWxbIzSEKTw8DPeIjdZpW6KGKlMtMEQVyrLirwYsJjUdBbZVqqaSdISBCEKBgla2TA3SLf8n8o4aqGVvml8ESywgi8Gxjzgq4Q3Ym6MZxThb6D8rxcgEeoBUNe1ce5boYgTVmW2DmmLX6jqRH72jyPjNGkys5tBxfTEAOO539JWmTHr1eCjK+EFCELAoUBb7kbkwy3EVZ8JDmtF4vYuI0vCwCnYHjNakQWVHDtmMey0xyjF2yWmz3TPaO9tbdY87ew7rzj4ocNqfMZWPiY4ROpGmvnrfqtHiub2twTcQTLnNDWgD+8CNOgIWGx/P2IrMcx7aZa6ZAaQOthNl0zcapv0hWZpCELiNRZT+HwL3glomPzRR1c8ssdnJFwBJac14g7drnSAtMcdpUxSdIadwgtolxHjnToFVrc1i0UyXQGjUkgnRxsyQYNhMGCNbwsjxGpSL5pBwbGjo19NltmxKK4RGVkRbL4ecRbRNZ9SoWsDAI2PiDrDzCxqWVhCWrstqz0vi3NmGxeHrU2OLXZSWh9s0d9Ndl5mlCROc9qBKgW25K5N+YW1qtmgy1oIvG56BYlS8HxarSMsqOb5OMeyMcoxdsHbPd3SJBEGbyLgibdRrp5dFgPibwqo7JWF2DwFu4JkzGsWifLqrrDc1tGBGIcRmykR1qAGB6kD3WKxfxBxFRhY5tMtcIILTf6rqm41Un6Zq/hl0JSkXCaiynsPgnvByiY7j7JhW/LbyKpsCIMgg322giJnzhaY4qUqYpOkct4MRRe9wgiIE6enoVVLb1iA0uOl9jECN/X0t1WU4pVpueflA5epAEjaw0WubGopURGTZDWs+HmMZSrvqVHZabWSQTAPbzWTSysIS1dltWeo4rm/C4qhWpB5a4tcGhzYDhBM5psZ2j1XlzgkQqnPYEqBCELMZIoYNztBa9/JMvYQYNlLwONDBF79Pb7So+JqZnEzKtpa2hfQfinFrWk+FswOkppCFF2MFIGDJZmHU+w3hJSwT3aN2nYW0VzRpAMDew97T6a/RbQx36S2Z9PUcY9ghroVk/hDZuYF73iJIkHcW2VXXADjl0UuModGmmS28UJpOY6/Q/yoCFJw2Gm9oStzpB4RkJ2vRymJlNKWqGWvDcO0tLsvY6xf7SoGKY0OIbMd1wysRoSIXLnTdW5Jxquiro9h8I5+gt1TdWnBIiPNSMFjAybTJTeLrZnE7JPXX+h9OTinFgZPhBJjuY/hNIQosYKQzBk0y8A2+3VcUsK52g/ZXeEaWMa2dCT5OMX87D2WuOG3pLdGfTtHEuZOUxOqs3cJBJMwJuYMCfL19lW4pgDiG7W9UnCUOjtMmUeLu+W9jzmkWJkwbfsFWoUnC4bNeRFp7Si5TDiIyE9iMPlP7b+yZUNNejLThtFpExfTsR+BQsZTa1xDTIkpptQjQkJHOkyVcppxqhUIhCFmMEIVlQ4I97WvBbld30vFx1sqjFy8E3RWoVxx3AfLDA0WAgltwT/3akXEKnTnDR0CdqyxwfEdnehVrabnbUDoLdFm2ajzCt8TxAMECC63otseTnSWh3HkimSDf7X/AI+/ZUKs6fFQQQ4X62I9QR+Qq0qMrTpocRE/h8Tk9wUwhZJtO0UOV6uYptCEN2AIT+IwpaAdiPr0TCGqAEIU/DcIdUaHNI94hOMXLiE3RAQrjinDAymzLcic3n+6p05wcHTBOywwfEohrtOu/wDpXAAOgM66giIBmw/9reQ2M5hqua+NaxovLoFuh7rbFPnSZIk4wltNxFxHhOw/STHeNR3v0WcVmzioNnD2VdUiTGinK1KmhxVHKdoV8sppCxToodr1s0WTSEIbsAQpFfClrWu2Iv2KjoaoAQhCQAtNwBpbRknwudYSBp/9a91mV1nPVaY56OyZKzV8TxzaYBLcwJIyz+8fVZSo+STEdgnsRjnPDQ7+1R1WXJu/4EY0CUlPPwxDA7qf5TCyaooEIQkA5h8O57g1okkwAkq0i0kHUarbfDRtFz3BzP8AmY0ua7qNCLnWPsk+JQpsdTDKYDngvc8f3Xj881v+NabWTt2jDqywfDQfETI1gKtUrh1Uh43E3HUeijG0pdQ2XT2NIIi0iJAPXfb01VVxPIIa3XU207fn+VZVcSwGCYnS+g72v9FU8SaM8jQrbK+cIiRFouXqcUy46F0TtPTz/hZ1dZzpKxxz0d0XJWjW8Ux4YwEiSbeew9hA9FlK9XM4mAOwT+I4k97GsdcN0MCfIn81KiK82Td88JjGgSkp44U5M+0phYtUWCEISA7pUy4hoEkmAO5XWJw7qb3MeC1zSQQdQRqCtT8PW0X1sj6c1P1MdrEdQrT4oCk3IW0QH1ZcXxsMsXsL9Y3W341ptZO3aPPVYYPhocMxcI6DXy7a/QqvUjBVSHi9ibx0UY2lLo2XdRgNot08v3VZxItFg0T7QrGriGtsTF99Y+yreLMGYOEQQP0nMNOsm/ZdGR8dEIgIQhchoCEKbjeE1KTKb3tgVBmb5JpN9AhKZgaLHWOv5+eqhp7CnxhVBpPomX/yWwGxYiNbAT2+xVLxAMBhnqe8nupruKtnt1VZiiMxI0N1vlkmuExQ0hCFylj+Gxr6YcGmMwg+S5q4lzgA5xIGk7JpKAns6oBF1TqFpkarsYczEJK7IcQnTXQOXvJJJ3XKEKQBCFNxPCXspU6rh4amaLH+0wmk2BCUrAU2OMPnteLqKnMOBmbOkpx9EzQCiIDbZY6aXOsb7qo4i1gMN/Vv27KY/i7R4QLbkTfXXbfpt712OcC8kGZv73v3XRlknHhMUyOhCFylj+Gxj6c5DGYQSOiSpi3uaGucSBoCZhMoTt+AC6Y6DPRdDDunRLiKWUx2H1T1a6I4qVCTJXKEKRghCEAXXJ+JyYyjaQXgHqB1Hca+i9I5rx1AYSo8NbXy+GJb4HOGUExJBDptvA0m3j9OoWmQSCNxZdf1DoIzGDqJMFbQy6xolxtnBKRCFiUCEIQA/gqAe8NJgE62/dTeMcMbSiHDpEgyRN5FlWseQQRYhO4jGvqRnJcRoTcxpE+y0i46tP0ntjCEJQVmUWtEmBv27m2nX+Ao2MLd9eyZbi3SLrnEVcxkdB9ltKdxJS6NIQhYlFjy/iMmJpHKHeNoIOhBIXqvMXEKDcLUljKhpTLDFnEtaAQLiDPudLrxtjyCCDBGhC7/AKp9/E7xfqub736raGXVUS42zh7pJPVcoQsSgQhCAHMPTDnAEwDurLivC202tIcNLzYkqrY8ggjUXTtbGOeIcZgzdaRcVFprondjCEIWYy0wrZaJMd4KbxoZ63v17xso39W706JMTVDjIn1W7mtaRNdGUIQsCgQhCABCFactYJtbE06b/wBLjB9U4q3Qnwq0LYcU+HFZlQCkQ9jiQDcQOpkafXsFV8ycs/0Yphzw575JAFgBG/qreOS6xbJlGhCmcNpguMiQBPleP3URVuimRCISKx4sxsgga9+mxtrEe/oq5OUdXQk7BCEKRgumMJIA1Jj3SBehcq8jUyKeI+dn8UtDRYlszJJmxy7brSEHITdGF4hw99CoadQQ4RINtQCPoVGXsPMfJ1HEn5tRxpkNIzASDEa3Ggd9l5PxKixlRzabi5gNiRBPeFWTHr34JSsjIQp3BMO1+IpscJa5wB8iskrdFEFC2XGvhvWY8fJGdjjYmRlnST0sfYqs5h5UOEpsL3gveSMoFgANZVvFJE7IoEIUnANBfBEhQlboojlsapFY8UDbWud+wVcnKOroSdghCFIwSgJFu+VuR6dVra3zg8BwlrRo7WCZ7FaQg5+CboxuPwD6LsrxBgH0IB/dRl7JzLytRxQa55LCwOlwA02k7x3XlHF8NTp1XMpuL2ttmIiSNbdJVZMevV4JSshIQhYlAt1yLyg4vZiKsta0y1ogEkaEnYTFov21WFVrw3mfEUD4Kro0gkkQbG3kSPVaY3FO5Eu/h7dSpg2mLE3iLCQASdT6eq81+KGBeKrKmtPKWgi4BGsdjbX/AANZiuamtwX9UblzRAAkGqQYaTtdp9jZYTiPxAqV6bqb6TC1wjddM3GqbIVmVSykQuI1FJT1HBucCWiQP9phXHLgdmdA8IHi7TotMcVKVMTdIZdwgtpFzrOmwkRHnoq1bXE5Q3xRliTM211n39fbJY0szf8AHMd/2WubGo1RMZWR1ufhji2U31XVqmWk1hkEkXix97eqwyUOMRNuixhLV2U1Z6lxnmahjMLWZTfDw02u3Nl0IGmlo7d15YlBSJznvQkqBbTkrkx1R7a1bNTY0gttBJsQesQsWrLA8x4il+is8DpmJGkaeSMbinbB2/D3EO8Jm+kXPfQC3+1578UsC+adQXpARcQQdZOuo+y0lLm1n9CMVUu6DIH91Q5tTOuaLAadN8RjviLVrMcx9Jha4RcnRdUnFKm/SFZkUrXEaGEFIuJOvDUUuTtDCOeDlEx0TKtOXnO+bYwIJPpp9VWNJypifEIzhMUXPdIcDYdrSSZ+nn2msW8c9pY75gkBpvOnSQdRPTqSZ0WN4g6mXf8AGDH5ot82NRSoiErIq1/w4xIZWeX1MlNtMkzMTeJjvb1WQShx0mxWEJauy2rPWcRzXh8RTrU6VYtfldlPiaTA1B/bdeTOF0ApFU8m6SEo0CEIWRQ9RwznbW6poiFYcN4gKYi9yJgxAtofzQKJi62Z5MzdW1HVNPou2dVcc91NtMuORskDuVHQhS3fowT5whyB+xJHsuKWHc7QK8oUCKYBEiIPSbW+y0xw2uyW6M+n6GMewENMT7+6mnhAnW1z6aqvrtAcQDIClxlHo7TLA8XzUXMdOa0Ebi5IO89+nkqtCkUMNN9k25T9CkiOhOVqJabptZtUMtMBhWls76HsVAxLAHEAyElPEOboYXDnSVrKScaQkujlHDOdEC3Vc1KZaYP+9lKwGLDAQZuR6fn7JrG18ziZkCw8kqWt/Q7YOx7zSFKfAHF0X1Mfwo6EKG2/Rgnm4Ylhd0K5p0HO0Eq7wbMtPKRrMjrPU77GOy0hDb0luigT2HxbmTlMT7qc/hQJsYCgYlgDoBmFLjKPR2mTqfFyabmvJJOh9v8AKrEJ/D4fNfZO5T4HgwhO16GVNKGq4MsuG4dpE76HpdRMXRDXQCuGV3N0JC4c6TKtyTjVCroiEIWYwQhT6HBqjwC2CDJ1G0k/QFNRcvBN0QEK14xgBTbTyjbxHvbfpr5dSqpOcXF0wTst8HxaQGu0EATpv0g6uJU89hqNASf/AC+lrdlnKQlwHcK5r49rG7EkCB09fX6BdMJtq5ENf4dY6pFNxGttAIjQ29lQq0HE2kEERIg9PyyrCssrTdoqIifw9cNB3KYQsk6KHcRVzGfumkIQ3YAhP4jDZY3BAPr0TCGqdACEKfQ4LUewPaAQQTqLAHLcbX+6ai5eCbogIVrxLhfy6bCBN4ce50+xVUiUHF0wTsscHxEaOEdwrQWgx3vNx/CzbVdVsaGN1uQLA/db458dktDmIcQwkagKhJlWg4q136hrr0VW4Xspyu6pjiIn8PXyg99v3TCFinRQ7Xq5jKaQhDdgCE/WwpaATv8ARMIaa4wBCEJAC0/LdM/LPiADjAkkCJj2m/oswnP6h1vEbd1rimoOyZK1Rq+K4xlNkObJOv6SJE6GLC+xv7RkqjgSSBA6KRi+IOqNaHf279VFTy5N3zwIxoEpKddhSGB8WJj1v/B9kysmmigQhCQHdKkXENAkkwB3SPYQYNiFtfhtgsPVqQ4D5zPE0udDYmPKRM+hS/EnB0KTmBlOKr5e5w0i0QZiTfbp1W34/wBdrJ27Rh1YYPhpJlxEC8ayehVepvDMQ4PDRcOMRe/aB3j1AU4626N+Fs+kHDLHhkWJESB1sOqq+JtptgMF7T7D959AFaCsAYJF9pj1G07X6qn4kzxyNDdb5X+pEfSItHy3TIZmN2l0AT0gny1+qzicGIdGXMY6dPL82CwxTUJWypK1RreIYtlNkubIcSIi+xs7Tt6LI1ngkkCB0Ck4jij30xTcTAM62JiJI6xuoavNk3fPBRjQJXOJ1Mp04c5M20wmVj1FghCEgOmMJIA1NktWkWktIgixC1nw7wmHq1stRmaoJcwknLa5MSBIAOtvop/xLwlGmWltMfMqFxLxMENgaAxJW34/02snbtGBU3C8OLoJMDtcqEpOCrlrhGhOizhV9Gy6+Q0tykWg7jUaa/nRVfEWMbAaIP5dWj6gEy4DtpM9B+fZVPFGeIEaELpy/wDJEfSEhCFyGgIQpOI4e9jGPc0htQEtsbgGE6AjKZgcMx+pv06qGnsH+tvmqg0n1CZeii0tyn9NtpjUT1tMqnx7GNIDZnfzvYKwfxNkxebybR2j8/zVYuM7o0JkRdbZZJrhMUMoQhcxZLwXE6lIPFN2XOACRYwJ0Oo1K4xOPqVA0PcXZbDMSSB5lR0J7OqFQLunUykEbIbSJMQUVqeUwjq6MR9QkyTdISkQkAIQpNXh7202VC0hjyQ0wbxqnVgRlL4fhmvcA4mSRYRfy7qInKA8Q804+iZfigMuWBETpe3l7+iqMfTY0w3XfsrA8Va0lskjtETtr+RI3VZxADOSNDceR77roytONoiPpGQhC5TQlYDiVSiS6m4tcWluYEggGxgjqLeRRieJ1KjWte9zwycuZxdEkkxJtc7KKlAlUpPwVCLpj4IPRKKRmIK6r0cpjWwSp+jOatUuMkrklIhIAQhCALnlBw/rKINMVA54GUtzTPaDPkvR+bKuHGEc99NlQM8DWthuVzg6DLRYAgW3sNNPI6NdzHBzTBGhGycGPqZXNznK7UbFbwyKMaIcbYwSkQhYFghCEAPYWhncGzE7qbxXhgphpBtABkiS7c+UqvpVC0gjUJ7FcQfUADzOWY7TrZaRcVFp+ku7IyEJQVmUWlIyBbbYXO5J/NlHxjW+v19U03GntHkuMRUBMhbSkmiUhpCELEoseAVg3EUszA8F7QWkaglercwHDMw1TPTZVbTgZGlsA5hoRds9RtOsrxulVLSHAwQZB6FPf9QqQ4ZzD/1CdY6reGWo0yHGxmq8EkgQOnRcIQsCwQhCAHcNRzuDZiTElTuJcJ+W1pBGl76nsFWtdBkbKRice+oAHGY33WkXHV36J3ZGQhCzGWdH9IPb/H55rjFNYQSbHaL+mune+ndRhiz6LnEVcx9Fs5qiaGkIQsSgQhCABCEIAEIQgAQhCABCEIAEIQgAQhCABCEIAEIQgAQhCABCEIAEIQgAQhCABCEIAEIQgAQhCAP/2Q=="/>
          <p:cNvSpPr>
            <a:spLocks noChangeAspect="1" noChangeArrowheads="1"/>
          </p:cNvSpPr>
          <p:nvPr/>
        </p:nvSpPr>
        <p:spPr bwMode="auto">
          <a:xfrm>
            <a:off x="8605838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38920" name="Picture 8" descr="https://encrypted-tbn0.google.com/images?q=tbn:ANd9GcRCywAiySSBRRJ1Hvn9ad5WPqw4wSBhUt3jV3r2eRJB6KOJ6CJD6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0513"/>
            <a:ext cx="9144000" cy="6687487"/>
          </a:xfrm>
          <a:prstGeom prst="rect">
            <a:avLst/>
          </a:prstGeom>
          <a:noFill/>
        </p:spPr>
      </p:pic>
      <p:sp>
        <p:nvSpPr>
          <p:cNvPr id="8" name="מלבן 7"/>
          <p:cNvSpPr/>
          <p:nvPr/>
        </p:nvSpPr>
        <p:spPr>
          <a:xfrm>
            <a:off x="5857884" y="4714884"/>
            <a:ext cx="3286116" cy="214311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tx1"/>
                </a:solidFill>
              </a:rPr>
              <a:t>باذنـ</a:t>
            </a:r>
            <a:r>
              <a:rPr lang="ar-SA" sz="4800" b="1" dirty="0" smtClean="0">
                <a:solidFill>
                  <a:srgbClr val="FF0000"/>
                </a:solidFill>
              </a:rPr>
              <a:t>جـ</a:t>
            </a:r>
            <a:r>
              <a:rPr lang="ar-SA" sz="4800" b="1" dirty="0" smtClean="0">
                <a:solidFill>
                  <a:schemeClr val="tx1"/>
                </a:solidFill>
              </a:rPr>
              <a:t>ان</a:t>
            </a:r>
          </a:p>
          <a:p>
            <a:pPr algn="ctr"/>
            <a:endParaRPr lang="ar-SA" sz="4000" b="1" dirty="0" smtClean="0">
              <a:solidFill>
                <a:srgbClr val="FF0000"/>
              </a:solidFill>
            </a:endParaRPr>
          </a:p>
          <a:p>
            <a:pPr algn="ctr"/>
            <a:r>
              <a:rPr lang="ar-SA" sz="5400" b="1" dirty="0" err="1" smtClean="0">
                <a:solidFill>
                  <a:srgbClr val="FF0000"/>
                </a:solidFill>
              </a:rPr>
              <a:t>ــجــ</a:t>
            </a:r>
            <a:endParaRPr lang="he-IL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 flipH="1" flipV="1">
            <a:off x="-142908" y="6126163"/>
            <a:ext cx="600108" cy="446109"/>
          </a:xfrm>
        </p:spPr>
        <p:txBody>
          <a:bodyPr>
            <a:normAutofit fontScale="85000" lnSpcReduction="20000"/>
          </a:bodyPr>
          <a:lstStyle/>
          <a:p>
            <a:endParaRPr lang="he-IL" dirty="0"/>
          </a:p>
        </p:txBody>
      </p:sp>
      <p:pic>
        <p:nvPicPr>
          <p:cNvPr id="4" name="Picture 2" descr="C:\Users\Fantom\Pictures\n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42900"/>
            <a:ext cx="9144000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2071670" y="2500306"/>
            <a:ext cx="5500726" cy="2714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حرف الجيم في آخر الكلمة..</a:t>
            </a:r>
          </a:p>
          <a:p>
            <a:pPr algn="ctr"/>
            <a:endParaRPr lang="ar-SA" sz="4400" b="1" dirty="0" smtClean="0"/>
          </a:p>
          <a:p>
            <a:pPr algn="ctr"/>
            <a:r>
              <a:rPr lang="ar-SA" sz="5400" b="1" dirty="0" smtClean="0">
                <a:solidFill>
                  <a:srgbClr val="FF00FF"/>
                </a:solidFill>
              </a:rPr>
              <a:t>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929330"/>
            <a:ext cx="542900" cy="196833"/>
          </a:xfrm>
        </p:spPr>
        <p:txBody>
          <a:bodyPr>
            <a:normAutofit fontScale="25000" lnSpcReduction="20000"/>
          </a:bodyPr>
          <a:lstStyle/>
          <a:p>
            <a:endParaRPr lang="he-IL" dirty="0"/>
          </a:p>
        </p:txBody>
      </p:sp>
      <p:pic>
        <p:nvPicPr>
          <p:cNvPr id="39938" name="Picture 2" descr="https://encrypted-tbn1.google.com/images?q=tbn:ANd9GcR2BMJ884ZdeSWn30-PRwAjRNRvqsTh882qssJw81dBwyRGPRr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8286808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0" y="4214818"/>
            <a:ext cx="3286116" cy="24288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tx1"/>
                </a:solidFill>
              </a:rPr>
              <a:t>در</a:t>
            </a:r>
            <a:r>
              <a:rPr lang="ar-SA" sz="4800" b="1" dirty="0" smtClean="0">
                <a:solidFill>
                  <a:srgbClr val="FF0000"/>
                </a:solidFill>
              </a:rPr>
              <a:t>ج</a:t>
            </a:r>
            <a:endParaRPr lang="ar-SA" sz="4000" b="1" dirty="0" smtClean="0">
              <a:solidFill>
                <a:srgbClr val="FF0000"/>
              </a:solidFill>
            </a:endParaRPr>
          </a:p>
          <a:p>
            <a:pPr algn="ctr"/>
            <a:endParaRPr lang="ar-SA" sz="5400" b="1" dirty="0" smtClean="0">
              <a:solidFill>
                <a:srgbClr val="FF0000"/>
              </a:solidFill>
            </a:endParaRPr>
          </a:p>
          <a:p>
            <a:pPr algn="ctr"/>
            <a:r>
              <a:rPr lang="ar-SA" sz="5400" b="1" dirty="0" smtClean="0">
                <a:solidFill>
                  <a:srgbClr val="FF0000"/>
                </a:solidFill>
              </a:rPr>
              <a:t>ج</a:t>
            </a:r>
            <a:endParaRPr lang="he-IL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542900" cy="160357"/>
          </a:xfrm>
        </p:spPr>
        <p:txBody>
          <a:bodyPr>
            <a:normAutofit fontScale="25000" lnSpcReduction="20000"/>
          </a:bodyPr>
          <a:lstStyle/>
          <a:p>
            <a:endParaRPr lang="he-IL" dirty="0"/>
          </a:p>
        </p:txBody>
      </p:sp>
      <p:pic>
        <p:nvPicPr>
          <p:cNvPr id="41986" name="Picture 2" descr="http://www.google.co.il/url?source=imglanding&amp;ct=img&amp;q=http://2.bp.blogspot.com/_YOfYT-9J3iY/S-2-AfKN2JI/AAAAAAAAA5g/LaMc9OEsdtU/s1600/kings_crown.jpg&amp;sa=X&amp;ei=ClyxT6GLI-qQ4gT8vtCICQ&amp;ved=0CAkQ8wc&amp;usg=AFQjCNEMrtDTb2pKwUiQP_vVyPQl33lyZ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6785701" cy="4786322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6072198" y="4500570"/>
            <a:ext cx="3071802" cy="23574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tx1"/>
                </a:solidFill>
              </a:rPr>
              <a:t>تا</a:t>
            </a:r>
            <a:r>
              <a:rPr lang="ar-SA" sz="4800" b="1" dirty="0" smtClean="0">
                <a:solidFill>
                  <a:srgbClr val="FF0000"/>
                </a:solidFill>
              </a:rPr>
              <a:t>ج</a:t>
            </a:r>
            <a:endParaRPr lang="ar-SA" sz="4000" b="1" dirty="0" smtClean="0">
              <a:solidFill>
                <a:srgbClr val="FF0000"/>
              </a:solidFill>
            </a:endParaRPr>
          </a:p>
          <a:p>
            <a:pPr algn="ctr"/>
            <a:endParaRPr lang="ar-SA" sz="5400" b="1" dirty="0" smtClean="0">
              <a:solidFill>
                <a:srgbClr val="FF0000"/>
              </a:solidFill>
            </a:endParaRPr>
          </a:p>
          <a:p>
            <a:pPr algn="ctr"/>
            <a:r>
              <a:rPr lang="ar-SA" sz="5400" b="1" dirty="0" smtClean="0">
                <a:solidFill>
                  <a:srgbClr val="FF0000"/>
                </a:solidFill>
              </a:rPr>
              <a:t>ج</a:t>
            </a:r>
            <a:endParaRPr lang="he-IL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graphicFrame>
        <p:nvGraphicFramePr>
          <p:cNvPr id="6" name="מציין מיקום תוכן 5"/>
          <p:cNvGraphicFramePr>
            <a:graphicFrameLocks noGrp="1"/>
          </p:cNvGraphicFramePr>
          <p:nvPr>
            <p:ph idx="1"/>
          </p:nvPr>
        </p:nvGraphicFramePr>
        <p:xfrm>
          <a:off x="457200" y="5429250"/>
          <a:ext cx="1042988" cy="11125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60747"/>
                <a:gridCol w="260747"/>
                <a:gridCol w="260747"/>
                <a:gridCol w="260747"/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Fantom\Pictures\0CA48SGFRCA9Y0WHGCAJW1GARCADCRGXICA2SIP27CAWJ061HCATPUQWSCAPA73D9CAVX7Q5OCAV0X30HCARQ2GL1CATEEPVZCAXL6LOWCAEW9X6KCA4VI91ECAP846SYCADY1035CA8TZL0DCAPPAUU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3238"/>
            <a:ext cx="9143999" cy="6871238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357158" y="357166"/>
            <a:ext cx="8358246" cy="60722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u="sng" dirty="0" smtClean="0">
                <a:solidFill>
                  <a:schemeClr val="tx1"/>
                </a:solidFill>
              </a:rPr>
              <a:t>انسخ في دفترك</a:t>
            </a:r>
            <a:r>
              <a:rPr lang="ar-SA" dirty="0" smtClean="0"/>
              <a:t>:</a:t>
            </a:r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endParaRPr lang="he-IL" dirty="0"/>
          </a:p>
        </p:txBody>
      </p:sp>
      <p:graphicFrame>
        <p:nvGraphicFramePr>
          <p:cNvPr id="7" name="טבלה 6"/>
          <p:cNvGraphicFramePr>
            <a:graphicFrameLocks noGrp="1"/>
          </p:cNvGraphicFramePr>
          <p:nvPr/>
        </p:nvGraphicFramePr>
        <p:xfrm>
          <a:off x="1357290" y="3429000"/>
          <a:ext cx="6048396" cy="264320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12099"/>
                <a:gridCol w="1512099"/>
                <a:gridCol w="1512099"/>
                <a:gridCol w="1512099"/>
              </a:tblGrid>
              <a:tr h="88106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err="1" smtClean="0">
                          <a:solidFill>
                            <a:schemeClr val="tx1"/>
                          </a:solidFill>
                        </a:rPr>
                        <a:t>جـ</a:t>
                      </a:r>
                      <a:endParaRPr lang="he-IL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err="1" smtClean="0">
                          <a:solidFill>
                            <a:schemeClr val="tx1"/>
                          </a:solidFill>
                        </a:rPr>
                        <a:t>جـ</a:t>
                      </a:r>
                      <a:endParaRPr lang="he-IL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err="1" smtClean="0">
                          <a:solidFill>
                            <a:schemeClr val="tx1"/>
                          </a:solidFill>
                        </a:rPr>
                        <a:t>جـ</a:t>
                      </a:r>
                      <a:endParaRPr lang="he-IL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err="1" smtClean="0">
                          <a:solidFill>
                            <a:schemeClr val="tx1"/>
                          </a:solidFill>
                        </a:rPr>
                        <a:t>جـ</a:t>
                      </a:r>
                      <a:endParaRPr lang="he-IL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8106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err="1" smtClean="0">
                          <a:solidFill>
                            <a:schemeClr val="tx1"/>
                          </a:solidFill>
                        </a:rPr>
                        <a:t>ـجـ</a:t>
                      </a:r>
                      <a:endParaRPr lang="he-IL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err="1" smtClean="0">
                          <a:solidFill>
                            <a:schemeClr val="tx1"/>
                          </a:solidFill>
                        </a:rPr>
                        <a:t>ـجـ</a:t>
                      </a:r>
                      <a:endParaRPr lang="he-IL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err="1" smtClean="0">
                          <a:solidFill>
                            <a:schemeClr val="tx1"/>
                          </a:solidFill>
                        </a:rPr>
                        <a:t>ـجـ</a:t>
                      </a:r>
                      <a:endParaRPr lang="he-IL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err="1" smtClean="0">
                          <a:solidFill>
                            <a:schemeClr val="tx1"/>
                          </a:solidFill>
                        </a:rPr>
                        <a:t>ـجـ</a:t>
                      </a:r>
                      <a:endParaRPr lang="he-IL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8106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solidFill>
                            <a:schemeClr val="tx1"/>
                          </a:solidFill>
                        </a:rPr>
                        <a:t>ج</a:t>
                      </a:r>
                      <a:endParaRPr lang="he-IL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solidFill>
                            <a:schemeClr val="tx1"/>
                          </a:solidFill>
                        </a:rPr>
                        <a:t>ج</a:t>
                      </a:r>
                      <a:endParaRPr lang="he-IL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solidFill>
                            <a:schemeClr val="tx1"/>
                          </a:solidFill>
                        </a:rPr>
                        <a:t>ج</a:t>
                      </a:r>
                      <a:endParaRPr lang="he-IL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solidFill>
                            <a:schemeClr val="tx1"/>
                          </a:solidFill>
                        </a:rPr>
                        <a:t>ج</a:t>
                      </a:r>
                      <a:endParaRPr lang="he-IL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786454"/>
            <a:ext cx="757214" cy="339709"/>
          </a:xfrm>
        </p:spPr>
        <p:txBody>
          <a:bodyPr>
            <a:normAutofit fontScale="62500" lnSpcReduction="20000"/>
          </a:bodyPr>
          <a:lstStyle/>
          <a:p>
            <a:endParaRPr lang="he-IL" dirty="0"/>
          </a:p>
        </p:txBody>
      </p:sp>
      <p:pic>
        <p:nvPicPr>
          <p:cNvPr id="43011" name="Picture 3" descr="C:\Users\Fantom\Pictures\3CAF4K4YACAEK6QVDCA7YRB02CAZFYJPSCAS8G5HNCA3RQ79NCAK9LDNRCAJLGE4UCA5LXG4CCA3FVA3NCAH3M5WFCACVFWXCCA8QBDOGCA08QQF7CAJA2EPCCADPH8N8CAD89J45CA872ULBCAX683C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מלבן 5"/>
          <p:cNvSpPr/>
          <p:nvPr/>
        </p:nvSpPr>
        <p:spPr>
          <a:xfrm>
            <a:off x="1714480" y="1071546"/>
            <a:ext cx="5500726" cy="3500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u="sng" dirty="0" smtClean="0">
                <a:solidFill>
                  <a:srgbClr val="FF00FF"/>
                </a:solidFill>
              </a:rPr>
              <a:t>أَنا أَقرَأُ المَقاطِعَ القَصيرَةَ:</a:t>
            </a:r>
            <a:endParaRPr lang="ar-JO" sz="4800" b="1" u="sng" dirty="0" smtClean="0">
              <a:solidFill>
                <a:srgbClr val="FF00FF"/>
              </a:solidFill>
            </a:endParaRPr>
          </a:p>
          <a:p>
            <a:pPr algn="ctr"/>
            <a:r>
              <a:rPr lang="ar-JO" sz="4800" b="1" u="sng" dirty="0" smtClean="0">
                <a:solidFill>
                  <a:srgbClr val="FF00FF"/>
                </a:solidFill>
              </a:rPr>
              <a:t>تقرأ المعلمة المقاطع جهراً ويردد وراءها التلاميذ</a:t>
            </a:r>
            <a:endParaRPr lang="he-IL" sz="4800" b="1" u="sng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471462" cy="88919"/>
          </a:xfrm>
        </p:spPr>
        <p:txBody>
          <a:bodyPr>
            <a:normAutofit fontScale="25000" lnSpcReduction="20000"/>
          </a:bodyPr>
          <a:lstStyle/>
          <a:p>
            <a:endParaRPr lang="he-IL" dirty="0"/>
          </a:p>
        </p:txBody>
      </p:sp>
      <p:pic>
        <p:nvPicPr>
          <p:cNvPr id="44034" name="Picture 2" descr="C:\Users\Fantom\Pictures\9CAYGV4KFCAZ9W4G5CA9C6PP6CALHJ619CACTG1EZCAFR0TBWCA35ANLMCAVAW3CVCA3HO7A2CAHU7FQ7CAKHWU10CAFGL8T7CAGFDR40CAPKJ52WCA1NY9HFCAXW5D2FCAJTBZ7PCA6B9R3ECAXMNW0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1285852" y="2214554"/>
            <a:ext cx="6429420" cy="3143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err="1" smtClean="0">
                <a:solidFill>
                  <a:srgbClr val="002060"/>
                </a:solidFill>
              </a:rPr>
              <a:t>جـَ</a:t>
            </a:r>
            <a:r>
              <a:rPr lang="ar-SA" sz="6000" dirty="0" smtClean="0">
                <a:solidFill>
                  <a:srgbClr val="002060"/>
                </a:solidFill>
              </a:rPr>
              <a:t>   </a:t>
            </a:r>
            <a:r>
              <a:rPr lang="ar-SA" sz="6000" dirty="0" err="1" smtClean="0">
                <a:solidFill>
                  <a:srgbClr val="002060"/>
                </a:solidFill>
              </a:rPr>
              <a:t>جـُ</a:t>
            </a:r>
            <a:r>
              <a:rPr lang="ar-SA" sz="6000" dirty="0" smtClean="0">
                <a:solidFill>
                  <a:srgbClr val="002060"/>
                </a:solidFill>
              </a:rPr>
              <a:t>   </a:t>
            </a:r>
            <a:r>
              <a:rPr lang="ar-SA" sz="6000" dirty="0" err="1" smtClean="0">
                <a:solidFill>
                  <a:srgbClr val="002060"/>
                </a:solidFill>
              </a:rPr>
              <a:t>جـِ</a:t>
            </a:r>
            <a:endParaRPr lang="ar-SA" sz="6000" dirty="0" smtClean="0">
              <a:solidFill>
                <a:srgbClr val="002060"/>
              </a:solidFill>
            </a:endParaRPr>
          </a:p>
          <a:p>
            <a:pPr algn="ctr"/>
            <a:endParaRPr lang="ar-SA" sz="6000" dirty="0" smtClean="0">
              <a:solidFill>
                <a:srgbClr val="002060"/>
              </a:solidFill>
            </a:endParaRPr>
          </a:p>
          <a:p>
            <a:pPr algn="ctr"/>
            <a:r>
              <a:rPr lang="ar-SA" sz="6000" dirty="0" err="1" smtClean="0">
                <a:solidFill>
                  <a:srgbClr val="002060"/>
                </a:solidFill>
              </a:rPr>
              <a:t>جَ</a:t>
            </a:r>
            <a:r>
              <a:rPr lang="ar-SA" sz="6000" dirty="0" smtClean="0">
                <a:solidFill>
                  <a:srgbClr val="002060"/>
                </a:solidFill>
              </a:rPr>
              <a:t>   </a:t>
            </a:r>
            <a:r>
              <a:rPr lang="ar-SA" sz="6000" dirty="0" err="1" smtClean="0">
                <a:solidFill>
                  <a:srgbClr val="002060"/>
                </a:solidFill>
              </a:rPr>
              <a:t>جُ</a:t>
            </a:r>
            <a:r>
              <a:rPr lang="ar-SA" sz="6000" dirty="0" smtClean="0">
                <a:solidFill>
                  <a:srgbClr val="002060"/>
                </a:solidFill>
              </a:rPr>
              <a:t>   </a:t>
            </a:r>
            <a:r>
              <a:rPr lang="ar-SA" sz="6000" dirty="0" err="1" smtClean="0">
                <a:solidFill>
                  <a:srgbClr val="002060"/>
                </a:solidFill>
              </a:rPr>
              <a:t>جِ</a:t>
            </a:r>
            <a:endParaRPr lang="he-IL" sz="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643578"/>
            <a:ext cx="1257280" cy="482585"/>
          </a:xfrm>
        </p:spPr>
        <p:txBody>
          <a:bodyPr>
            <a:normAutofit fontScale="92500" lnSpcReduction="20000"/>
          </a:bodyPr>
          <a:lstStyle/>
          <a:p>
            <a:endParaRPr lang="he-IL" dirty="0"/>
          </a:p>
        </p:txBody>
      </p:sp>
      <p:pic>
        <p:nvPicPr>
          <p:cNvPr id="4" name="Picture 3" descr="C:\Users\Fantom\Pictures\3CAF4K4YACAEK6QVDCA7YRB02CAZFYJPSCAS8G5HNCA3RQ79NCAK9LDNRCAJLGE4UCA5LXG4CCA3FVA3NCAH3M5WFCACVFWXCCA8QBDOGCA08QQF7CAJA2EPCCADPH8N8CAD89J45CA872ULBCAX683C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1714480" y="1071546"/>
            <a:ext cx="5500726" cy="3500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u="sng" dirty="0" smtClean="0">
                <a:solidFill>
                  <a:srgbClr val="FF00FF"/>
                </a:solidFill>
              </a:rPr>
              <a:t>أَنا أَقرَأُ المَقاطِعَ الطويلَةَ:</a:t>
            </a:r>
            <a:endParaRPr lang="he-IL" sz="4800" b="1" u="sng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rmAutofit fontScale="90000"/>
          </a:bodyPr>
          <a:lstStyle/>
          <a:p>
            <a:r>
              <a:rPr lang="ar-JO" dirty="0" smtClean="0"/>
              <a:t>مصطلحات: حرف الجيم في اول الكلمة وسطها واخرها</a:t>
            </a:r>
            <a:br>
              <a:rPr lang="ar-JO" dirty="0" smtClean="0"/>
            </a:br>
            <a:r>
              <a:rPr lang="ar-JO" dirty="0" smtClean="0"/>
              <a:t>مقاطع طويلة وقصيرة</a:t>
            </a:r>
            <a:br>
              <a:rPr lang="ar-JO" dirty="0" smtClean="0"/>
            </a:b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/>
          <a:lstStyle/>
          <a:p>
            <a:r>
              <a:rPr lang="ar-JO" b="1" dirty="0" smtClean="0"/>
              <a:t>وسائل محوسبة:</a:t>
            </a:r>
          </a:p>
          <a:p>
            <a:r>
              <a:rPr lang="ar-JO" b="1" dirty="0" smtClean="0"/>
              <a:t>الحاسب</a:t>
            </a:r>
          </a:p>
          <a:p>
            <a:r>
              <a:rPr lang="ar-JO" b="1" dirty="0" smtClean="0"/>
              <a:t>عارضة شرائح</a:t>
            </a:r>
          </a:p>
          <a:p>
            <a:r>
              <a:rPr lang="ar-JO" b="1" dirty="0" smtClean="0"/>
              <a:t>قصص </a:t>
            </a:r>
            <a:r>
              <a:rPr lang="ar-JO" b="1" dirty="0" err="1" smtClean="0"/>
              <a:t>يوتوب</a:t>
            </a:r>
            <a:endParaRPr lang="ar-JO" b="1" dirty="0" smtClean="0"/>
          </a:p>
          <a:p>
            <a:r>
              <a:rPr lang="ar-JO" b="1" dirty="0" smtClean="0"/>
              <a:t>صور من الشبكة العنكبوتية 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211035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4" name="Picture 2" descr="C:\Users\Fantom\Pictures\9CAYGV4KFCAZ9W4G5CA9C6PP6CALHJ619CACTG1EZCAFR0TBWCA35ANLMCAVAW3CVCA3HO7A2CAHU7FQ7CAKHWU10CAFGL8T7CAGFDR40CAPKJ52WCA1NY9HFCAXW5D2FCAJTBZ7PCA6B9R3ECAXMNW0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1285852" y="2214554"/>
            <a:ext cx="6429420" cy="3143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err="1" smtClean="0">
                <a:solidFill>
                  <a:srgbClr val="FF00FF"/>
                </a:solidFill>
              </a:rPr>
              <a:t>جـا</a:t>
            </a:r>
            <a:r>
              <a:rPr lang="ar-SA" sz="7200" b="1" dirty="0" smtClean="0">
                <a:solidFill>
                  <a:srgbClr val="FF00FF"/>
                </a:solidFill>
              </a:rPr>
              <a:t>    جـو    </a:t>
            </a:r>
            <a:r>
              <a:rPr lang="ar-SA" sz="7200" b="1" dirty="0" err="1" smtClean="0">
                <a:solidFill>
                  <a:srgbClr val="FF00FF"/>
                </a:solidFill>
              </a:rPr>
              <a:t>جـي</a:t>
            </a:r>
            <a:endParaRPr lang="ar-SA" sz="7200" b="1" dirty="0" smtClean="0">
              <a:solidFill>
                <a:srgbClr val="FF00FF"/>
              </a:solidFill>
            </a:endParaRPr>
          </a:p>
          <a:p>
            <a:pPr algn="ctr"/>
            <a:endParaRPr lang="ar-SA" sz="60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graphicFrame>
        <p:nvGraphicFramePr>
          <p:cNvPr id="5" name="מציין מיקום תוכן 4"/>
          <p:cNvGraphicFramePr>
            <a:graphicFrameLocks noGrp="1"/>
          </p:cNvGraphicFramePr>
          <p:nvPr>
            <p:ph idx="1"/>
          </p:nvPr>
        </p:nvGraphicFramePr>
        <p:xfrm>
          <a:off x="160973" y="5643563"/>
          <a:ext cx="624840" cy="11125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 descr="C:\Users\Fantom\Pictures\6CAF752Z0CAUTFNQACA0JQ6MSCAZM911SCAVA61VSCAEPE0J0CAXUL17ACALJG52ICA48ZNLYCAKG2VY7CA6I9H31CAB36OPICA27F5SKCAPPP5G7CAYP0BKNCAZJVA6YCA0WWFBFCAIVA0G8CATRB2V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8537" cy="6858000"/>
          </a:xfrm>
          <a:prstGeom prst="rect">
            <a:avLst/>
          </a:prstGeom>
          <a:noFill/>
        </p:spPr>
      </p:pic>
      <p:sp>
        <p:nvSpPr>
          <p:cNvPr id="6" name="מלבן 5"/>
          <p:cNvSpPr/>
          <p:nvPr/>
        </p:nvSpPr>
        <p:spPr>
          <a:xfrm>
            <a:off x="2786050" y="357166"/>
            <a:ext cx="5929354" cy="65008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chemeClr val="tx1"/>
                </a:solidFill>
              </a:rPr>
              <a:t>إنسخْ</a:t>
            </a:r>
            <a:r>
              <a:rPr lang="ar-SA" sz="3200" b="1" dirty="0" smtClean="0">
                <a:solidFill>
                  <a:schemeClr val="tx1"/>
                </a:solidFill>
              </a:rPr>
              <a:t> في دفترك:</a:t>
            </a:r>
          </a:p>
          <a:p>
            <a:pPr algn="ctr"/>
            <a:endParaRPr lang="ar-SA" sz="3200" b="1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graphicFrame>
        <p:nvGraphicFramePr>
          <p:cNvPr id="7" name="טבלה 6"/>
          <p:cNvGraphicFramePr>
            <a:graphicFrameLocks noGrp="1"/>
          </p:cNvGraphicFramePr>
          <p:nvPr/>
        </p:nvGraphicFramePr>
        <p:xfrm>
          <a:off x="3571868" y="1428736"/>
          <a:ext cx="5238744" cy="4071966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1746248"/>
                <a:gridCol w="1746248"/>
                <a:gridCol w="1746248"/>
              </a:tblGrid>
              <a:tr h="1357322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 err="1" smtClean="0">
                          <a:solidFill>
                            <a:schemeClr val="tx1"/>
                          </a:solidFill>
                        </a:rPr>
                        <a:t>جـا</a:t>
                      </a:r>
                      <a:endParaRPr lang="he-IL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 err="1" smtClean="0">
                          <a:solidFill>
                            <a:schemeClr val="tx1"/>
                          </a:solidFill>
                        </a:rPr>
                        <a:t>جـا</a:t>
                      </a:r>
                      <a:endParaRPr lang="he-IL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 err="1" smtClean="0">
                          <a:solidFill>
                            <a:schemeClr val="tx1"/>
                          </a:solidFill>
                        </a:rPr>
                        <a:t>جـا</a:t>
                      </a:r>
                      <a:endParaRPr lang="he-IL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357322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 smtClean="0">
                          <a:solidFill>
                            <a:schemeClr val="tx1"/>
                          </a:solidFill>
                        </a:rPr>
                        <a:t>جـو</a:t>
                      </a:r>
                      <a:endParaRPr lang="he-IL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 smtClean="0">
                          <a:solidFill>
                            <a:schemeClr val="tx1"/>
                          </a:solidFill>
                        </a:rPr>
                        <a:t>جـو</a:t>
                      </a:r>
                      <a:endParaRPr lang="he-IL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 smtClean="0">
                          <a:solidFill>
                            <a:schemeClr val="tx1"/>
                          </a:solidFill>
                        </a:rPr>
                        <a:t>جـو</a:t>
                      </a:r>
                      <a:endParaRPr lang="he-IL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357322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 err="1" smtClean="0">
                          <a:solidFill>
                            <a:schemeClr val="tx1"/>
                          </a:solidFill>
                        </a:rPr>
                        <a:t>جـي</a:t>
                      </a:r>
                      <a:endParaRPr lang="he-IL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 err="1" smtClean="0">
                          <a:solidFill>
                            <a:schemeClr val="tx1"/>
                          </a:solidFill>
                        </a:rPr>
                        <a:t>جـي</a:t>
                      </a:r>
                      <a:endParaRPr lang="he-IL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 err="1" smtClean="0">
                          <a:solidFill>
                            <a:schemeClr val="tx1"/>
                          </a:solidFill>
                        </a:rPr>
                        <a:t>جـي</a:t>
                      </a:r>
                      <a:endParaRPr lang="he-IL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1400156" cy="45719"/>
          </a:xfrm>
        </p:spPr>
        <p:txBody>
          <a:bodyPr>
            <a:normAutofit fontScale="25000" lnSpcReduction="20000"/>
          </a:bodyPr>
          <a:lstStyle/>
          <a:p>
            <a:endParaRPr lang="he-IL" dirty="0"/>
          </a:p>
        </p:txBody>
      </p:sp>
      <p:pic>
        <p:nvPicPr>
          <p:cNvPr id="1026" name="Picture 2" descr="C:\Users\Fantom\Pictures\0CA1VZDF0CAQOONKLCAY8PGSGCARFL5QJCAA29LSRCA1O365SCAS70MUNCATDVBIYCAF7B0LACALZKOWPCAM1R8WGCAKBWWM4CAP4HHQ9CA22WB71CANLF863CADDQWDOCA07WT70CAWTAB6ZCA7GBPQ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4346" y="0"/>
            <a:ext cx="9144000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571472" y="2214554"/>
            <a:ext cx="7715304" cy="1934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rgbClr val="FF00FF"/>
                </a:solidFill>
                <a:hlinkClick r:id="rId3"/>
              </a:rPr>
              <a:t>http://www.youtube.com/watch?v=Oi6ym8dcSx0&amp;NR=1&amp;feature=endscreen</a:t>
            </a:r>
            <a:endParaRPr lang="he-IL" b="1" dirty="0">
              <a:solidFill>
                <a:srgbClr val="FF00FF"/>
              </a:solidFill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1714480" y="714356"/>
            <a:ext cx="6143668" cy="1785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000" b="1" dirty="0" smtClean="0">
                <a:solidFill>
                  <a:srgbClr val="00B050"/>
                </a:solidFill>
              </a:rPr>
              <a:t>تلخيص:</a:t>
            </a:r>
            <a:r>
              <a:rPr lang="ar-SA" sz="4000" b="1" dirty="0" smtClean="0">
                <a:solidFill>
                  <a:srgbClr val="00B050"/>
                </a:solidFill>
              </a:rPr>
              <a:t>هيا نسمع قصة</a:t>
            </a:r>
            <a:endParaRPr lang="ar-JO" sz="4000" b="1" dirty="0" smtClean="0">
              <a:solidFill>
                <a:srgbClr val="00B050"/>
              </a:solidFill>
            </a:endParaRPr>
          </a:p>
          <a:p>
            <a:pPr algn="ctr"/>
            <a:r>
              <a:rPr lang="ar-JO" sz="4000" b="1" dirty="0" smtClean="0">
                <a:solidFill>
                  <a:srgbClr val="00B050"/>
                </a:solidFill>
              </a:rPr>
              <a:t>جَلال وجَليلَة</a:t>
            </a:r>
            <a:endParaRPr lang="he-IL" sz="4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500702"/>
            <a:ext cx="1185842" cy="625461"/>
          </a:xfrm>
        </p:spPr>
        <p:txBody>
          <a:bodyPr/>
          <a:lstStyle/>
          <a:p>
            <a:endParaRPr lang="he-IL" dirty="0"/>
          </a:p>
        </p:txBody>
      </p:sp>
      <p:pic>
        <p:nvPicPr>
          <p:cNvPr id="4098" name="Picture 2" descr="C:\Users\Fantom\Pictures\GCAT41PDZCA8N74NQCA8KIERTCA2IC2MHCAO151XBCAKT0PEYCAVZCLRDCA30W9IWCA9AP347CAWCR3GSCA7K6K1QCA14A3YKCA0XSWR8CA3JIOUNCAHT3YOMCAXESRMGCA6RFOT0CAX4KSEZCAXC2IL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1571604" y="500042"/>
            <a:ext cx="4929222" cy="42148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سَنتعلمُ اليوم عن حرف الجيم</a:t>
            </a:r>
          </a:p>
          <a:p>
            <a:pPr algn="ctr"/>
            <a:endParaRPr lang="ar-SA" sz="40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9600" b="1" dirty="0" smtClean="0">
                <a:solidFill>
                  <a:srgbClr val="FF00FF"/>
                </a:solidFill>
              </a:rPr>
              <a:t>ج</a:t>
            </a:r>
            <a:endParaRPr lang="he-IL" sz="9600" b="1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643578"/>
            <a:ext cx="1971660" cy="482585"/>
          </a:xfrm>
        </p:spPr>
        <p:txBody>
          <a:bodyPr>
            <a:normAutofit fontScale="92500" lnSpcReduction="20000"/>
          </a:bodyPr>
          <a:lstStyle/>
          <a:p>
            <a:endParaRPr lang="he-IL" dirty="0"/>
          </a:p>
        </p:txBody>
      </p:sp>
      <p:pic>
        <p:nvPicPr>
          <p:cNvPr id="2050" name="Picture 2" descr="C:\Users\Fantom\Pictures\1CA44Z2YRCA5LM1J9CATZNNDVCATCXLR9CAKUVRW8CAW7GJEICAATO7OICA0XGSW7CAH7PYV3CAIDCWPVCAW1JW5JCA87IE87CA2L5347CAXQBFP3CAOX2D22CAS620V0CARN87CICA6OHYSACA7EE2U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755576" y="1785926"/>
            <a:ext cx="7959828" cy="43073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JO" sz="4000" b="1" dirty="0" smtClean="0">
                <a:solidFill>
                  <a:srgbClr val="FF0000"/>
                </a:solidFill>
              </a:rPr>
              <a:t>الافتتاحية:</a:t>
            </a:r>
          </a:p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هيّا </a:t>
            </a:r>
            <a:r>
              <a:rPr lang="ar-JO" sz="4000" b="1" dirty="0" smtClean="0">
                <a:solidFill>
                  <a:srgbClr val="FF0000"/>
                </a:solidFill>
              </a:rPr>
              <a:t>نسمع و</a:t>
            </a:r>
            <a:r>
              <a:rPr lang="ar-SA" sz="4000" b="1" dirty="0" smtClean="0">
                <a:solidFill>
                  <a:srgbClr val="FF0000"/>
                </a:solidFill>
              </a:rPr>
              <a:t>نُشاهِدُ</a:t>
            </a:r>
            <a:r>
              <a:rPr lang="ar-JO" sz="4000" b="1" dirty="0" smtClean="0">
                <a:solidFill>
                  <a:srgbClr val="FF0000"/>
                </a:solidFill>
              </a:rPr>
              <a:t> قصة حرف الجيم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hlinkClick r:id="rId3"/>
              </a:rPr>
              <a:t>http://www.youtube.com/watch?v=_muY07Xud8s&amp;feature=related</a:t>
            </a:r>
            <a:endParaRPr lang="ar-SA" sz="4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V="1">
            <a:off x="457200" y="1417638"/>
            <a:ext cx="4257676" cy="5440362"/>
          </a:xfrm>
        </p:spPr>
        <p:txBody>
          <a:bodyPr/>
          <a:lstStyle/>
          <a:p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286256"/>
            <a:ext cx="1400156" cy="1839907"/>
          </a:xfrm>
        </p:spPr>
        <p:txBody>
          <a:bodyPr/>
          <a:lstStyle/>
          <a:p>
            <a:endParaRPr lang="he-IL" dirty="0"/>
          </a:p>
        </p:txBody>
      </p:sp>
      <p:pic>
        <p:nvPicPr>
          <p:cNvPr id="3074" name="Picture 2" descr="C:\Users\Fantom\Pictures\ACA5DS1NCCAMQLCJOCAYD13CHCA6J4BZACA903GH2CAW7DODBCACA9BXWCAU8I1N4CALKDWSACA4QENM3CA1O4K8OCAFWOXOUCA3EJB9YCA67140MCAKYCL9CCAOSW2M4CAXDK3MUCAQ28KBNCAY50WX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1928794" y="928670"/>
            <a:ext cx="5643602" cy="40719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buFont typeface="Wingdings" pitchFamily="2" charset="2"/>
              <a:buChar char="v"/>
            </a:pPr>
            <a:r>
              <a:rPr lang="ar-JO" sz="2800" b="1" dirty="0" smtClean="0">
                <a:solidFill>
                  <a:srgbClr val="FF0000"/>
                </a:solidFill>
              </a:rPr>
              <a:t>تطوير الدرس: اسئلة تقويم  </a:t>
            </a:r>
          </a:p>
          <a:p>
            <a:pPr algn="ctr">
              <a:buFont typeface="Wingdings" pitchFamily="2" charset="2"/>
              <a:buChar char="v"/>
            </a:pPr>
            <a:r>
              <a:rPr lang="ar-JO" sz="2800" b="1" dirty="0" smtClean="0">
                <a:solidFill>
                  <a:srgbClr val="FF0000"/>
                </a:solidFill>
              </a:rPr>
              <a:t>(مهارة القرن 21)</a:t>
            </a:r>
          </a:p>
          <a:p>
            <a:pPr algn="ctr">
              <a:buFont typeface="Wingdings" pitchFamily="2" charset="2"/>
              <a:buChar char="v"/>
            </a:pPr>
            <a:r>
              <a:rPr lang="ar-JO" sz="2800" b="1" dirty="0" smtClean="0">
                <a:solidFill>
                  <a:srgbClr val="FF0000"/>
                </a:solidFill>
              </a:rPr>
              <a:t>الاسئلة موجهة لجميع الصف</a:t>
            </a:r>
          </a:p>
          <a:p>
            <a:pPr algn="ctr">
              <a:buFont typeface="Wingdings" pitchFamily="2" charset="2"/>
              <a:buChar char="v"/>
            </a:pPr>
            <a:r>
              <a:rPr lang="ar-SA" sz="2800" b="1" dirty="0" smtClean="0">
                <a:solidFill>
                  <a:schemeClr val="tx1"/>
                </a:solidFill>
              </a:rPr>
              <a:t>ما رأيك في هذا الفيديو ؟</a:t>
            </a:r>
          </a:p>
          <a:p>
            <a:pPr algn="ctr"/>
            <a:endParaRPr lang="ar-SA" sz="2800" b="1" dirty="0" smtClean="0">
              <a:solidFill>
                <a:schemeClr val="tx1"/>
              </a:solidFill>
            </a:endParaRPr>
          </a:p>
          <a:p>
            <a:pPr algn="ctr"/>
            <a:endParaRPr lang="ar-SA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v"/>
            </a:pPr>
            <a:r>
              <a:rPr lang="ar-SA" sz="2800" b="1" dirty="0" smtClean="0">
                <a:solidFill>
                  <a:schemeClr val="tx1"/>
                </a:solidFill>
              </a:rPr>
              <a:t>ماذا تعلمتَ مِن خِلال هذا الفيديو ؟</a:t>
            </a:r>
            <a:endParaRPr lang="he-IL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714480" y="1785926"/>
            <a:ext cx="3471826" cy="2740013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ar-SA" sz="4400" b="1" dirty="0" smtClean="0">
                <a:solidFill>
                  <a:srgbClr val="92D050"/>
                </a:solidFill>
              </a:rPr>
              <a:t>أنا أتعرف على  أسماء هذه الصور..</a:t>
            </a:r>
          </a:p>
          <a:p>
            <a:pPr algn="ctr">
              <a:buNone/>
            </a:pPr>
            <a:endParaRPr lang="ar-SA" sz="4400" b="1" dirty="0">
              <a:solidFill>
                <a:srgbClr val="92D050"/>
              </a:solidFill>
            </a:endParaRPr>
          </a:p>
          <a:p>
            <a:pPr algn="ctr">
              <a:buNone/>
            </a:pPr>
            <a:r>
              <a:rPr lang="ar-SA" sz="4400" b="1" u="sng" dirty="0" smtClean="0">
                <a:solidFill>
                  <a:srgbClr val="00B0F0"/>
                </a:solidFill>
              </a:rPr>
              <a:t>هيا نبدأ...</a:t>
            </a:r>
          </a:p>
        </p:txBody>
      </p:sp>
      <p:pic>
        <p:nvPicPr>
          <p:cNvPr id="15362" name="Picture 2" descr="C:\Users\Fantom\Pictures\XCA29DD63CASF8WS9CA9RYVGWCASWEDQSCAJ1YTLGCA2BG24BCA94GNDYCAI81IEKCAP43BGYCAFUSQJTCAFI20Z3CACOG3Q0CAX1V130CAPLGTO2CA9NUSW6CAF6CG3VCA9HDG9ECANV1DRECA1STFF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1643042" y="1500174"/>
            <a:ext cx="3714776" cy="33575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استكشاف </a:t>
            </a:r>
          </a:p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(مهارة القرن 21)</a:t>
            </a:r>
          </a:p>
          <a:p>
            <a:pPr algn="ctr"/>
            <a:r>
              <a:rPr lang="ar-SA" sz="3600" dirty="0" smtClean="0">
                <a:solidFill>
                  <a:srgbClr val="FF0000"/>
                </a:solidFill>
              </a:rPr>
              <a:t>أنا أتعرف على أسماء هذه الصور..</a:t>
            </a:r>
          </a:p>
          <a:p>
            <a:pPr algn="ctr"/>
            <a:endParaRPr lang="ar-SA" sz="3600" dirty="0">
              <a:solidFill>
                <a:srgbClr val="FF0000"/>
              </a:solidFill>
            </a:endParaRPr>
          </a:p>
          <a:p>
            <a:pPr algn="ctr"/>
            <a:r>
              <a:rPr lang="ar-SA" sz="3600" dirty="0" smtClean="0">
                <a:solidFill>
                  <a:srgbClr val="00B0F0"/>
                </a:solidFill>
              </a:rPr>
              <a:t>هيّا نبدأ..</a:t>
            </a:r>
            <a:endParaRPr lang="he-IL" sz="36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3214686"/>
            <a:ext cx="6115064" cy="2911477"/>
          </a:xfrm>
        </p:spPr>
        <p:txBody>
          <a:bodyPr/>
          <a:lstStyle/>
          <a:p>
            <a:endParaRPr lang="he-IL" dirty="0"/>
          </a:p>
        </p:txBody>
      </p:sp>
      <p:sp>
        <p:nvSpPr>
          <p:cNvPr id="13316" name="AutoShape 4" descr="data:image/jpeg;base64,/9j/4AAQSkZJRgABAQAAAQABAAD/2wCEAAkGBhQSERQUExQVFBQUFRcXFRcYFRUYGhUXFBcXFBQUFhYYHCYeFxkjGRQUHy8gIycpLCwsFR8xNTAqNSYrLCkBCQoKDgwOGg8PGikfHyQsKSwsKSkpLCwsKSkpLCksLCkpLCwpLCksLCksKSwpLCwsKSwsLCwpLCwpLCwsLCkpKf/AABEIAMIBAwMBIgACEQEDEQH/xAAbAAABBQEBAAAAAAAAAAAAAAADAAIEBQYBB//EAEAQAAEDAgMFBQYDCAEDBQAAAAEAAhEDIQQSMQVBUWFxBoGRobETIjLB0fBSguEUI0JicpKi8TMVQ7IWU4PC0v/EABoBAAIDAQEAAAAAAAAAAAAAAAABAgMEBQb/xAAvEQACAgECBQIEBQUAAAAAAAAAAQIRAwQxBRITIUEiURQyYYEjQnGx4RVSkaHR/9oADAMBAAIRAxEAPwCphKE6EoXpzlDYShOhKEANhKE6EoQA2EoToShADYShOhJADYShPZSJ0H69OKK3ZdU3APgb/VYcnEMEHV2aYaXLJXRHhKEephHNs4QhQtWPLDIrg7KJwlB1JUNhKE6EoVhEbCSdCUIAbCUJ0JQgBsJQnQlCAGwuQnwlCAGQlCfCUIAbC5CfCUIAZC7C7CUIA5C5CdCUIA5CS7C6gB8JQnwlCBDISyp8JQgBkLkIkJQgBmVchEhMqOj5KMpKCcnsSScnSGuspGGw03cJHUdbqN7rjvkH5WhWdMhxBGu/mYXmdbr5ZfTDtH9ztabSKHqluT8JVAMRwtbUawfkp37SHGwiw5RzCg0ja4jzv3a/ou0j71zvP1j75LkWdGidi8KHtOkiO8bwqHaWzC33hpvV8KwgRvHgUytSJ6bxx3GD8lbg1E8E+aJXlwxyxqRlMq5Ct8bsJzZLPebw3jjbeFWZV7PBqIZ4c0H/AAecy4pYpcshmVchEypQryoZlSyp+VLKgBmVLKnQlCAG5UsqdCUIAYbIWP20PY4Ysktd7Rj7WBa/Mz80HwKBtWkajSxrsuk9/wArKHs1hpVjTdo6DG484XA4jqblyR/L+/8AB09Jh7cz8mhYaWSXe6SQJzfDO8zuC7TwtN9X2dOq1xjNodNd0jzVfhjZ1I3aZHERNlabCwTaBLWGmS7loJ4Lnw1+bGn639+/7muelxyfyk1/ZiCB7Vsm/wAJ+vXwUPF7JLAffa6DBEEX3iTYnkrPaWOdRAeRnEi3Acb6BdpNoVQXOY4ZryQ4g/0vFt2hupw4nqLTbv7IhPR4qrb7mchLKpeOoNa73CCDzmOqjwvUYsiyQU15ONOLhJxYzKknwkrCISEoRMqWVAgcJQiZUsqQA4ShFayVGrVYNtBqVk1Osx6f5u79jRh088u23uOe6OvBQTmJkgchrHdvU9rswmLgJ7GA9fHyK85qddkz9n2XsdnBpIYu+7IrGE6gciBlPSOIVhghBAI6ct47jKY3Ci8C9pmfJWFCna/n3/osNmsMWSBx6LgafO/zXcpGlwPv76IzG6E2+agySGveAOcp7a9uKFUZfd699lwx370hhnVpAug18rtRJ4kCfFMc+DZHosDjopRk4u06E0nuV1fDAagRxH6KP+y5vhM8t/cd61L9nyCYWRx4NOoRoAZHRbMOuz4n2lf0fczZNJhyLav0GliWVSW1BUF7Hj9fqhvpEGDqvT6XVw1Ebjv5Rw9Rp5YXT29wWVLKiZVyFsMwzKmvIAk6BFhRdog5IGpMDqqc2Tp43L2J4480lEhUiXVgALkS7v0t0R+1OzSGsrNsR7h77jylS+z+HF3O+Lf3WWiFKWQQC2ZINwRHBeLlkbnzM9KoLlpHn2B2plID5B6K5wfaGD7lJz3aHRo7yVYbT2bShpYwAHUga8LqNRwwbouhpNF8T6n2Rj1Gp6Pp8hK+0q1ZjmPZRYx24AvcOeYwAfFAwVD2UGm5zSN4cfMad0I8JQu9j0WDGqUf89zlT1GSbtsficU6oZeQTxgBByp8JQtUYqKpbFLbbtjIXESElIQWEoRMqWVIQOF1lOTAT8qhu2nBexvxC08Cses1HQx8y38GjT4urOnsHqxJAvGvPiodWnI+96s8DgiR6orsHAiF5GWSU5OUnbPRRgoqkQ8NhxkuLnehvcAYGgVhihkpE8AqT9qBuLqNWSbLOhVi4i/jfipbHSqei+4nRTASD9/JMVlvTEd6aWniT19LILan+k4Yjh4JUNMLMDn3pryACfue9DLgBOqYZN9yVErFGm9TsELg/YQKFMkq2wuGgc9/Likwslt0PJZftVhxLSNb+V4571pySqbbGGzixu3dxSGjKUHajeDbuN1cYan7Zpv7w+Hd+VVDKkEWLSA7NMAtOctHUHK/yV7smiRJG8/JW480sM1OG5HJjjli4yID6ZBgiCmwrzGUmmMwIM2I1uVBOBG5w7x3L0uHimGcfW+VnBy6DLF+lWiA62qZSw2bM5wIsWsnzPkpp2bmIBNhf6SuVnWgaDT5rm8Q4gsq6ePb3Nuk0bh657ldQkA5d5HrBV5tKtkw5dfQTbxVXhcoiTvHqrfHuBoxxIHzK5eODyTUVuzdOShFyfgjsqh2GBnMCQWlQcqJg6uRr6YbDS6RwFot5JZV6jhmKWLHKMl5Zw9bkjOakvYHlSyomVLKumYQeVLKiZUsqAB5UkTKkgAmVLKnwlCABm1+CyvZqqX1HE3zEnreJ8lrHtsehWK7L1D7RsfgC4nFvlX3Olw/5mel4GlASq0fesiYN1hxR3N3rzR2ym7QuDMPUJsBHeSQIXn1DGZTP8Pot520ouqYVzGCTnabb8suPovMKdQxzWnCrjZRkdOjVYTHA79FZDH6Dd9wsVQrkK3oYonenKFBGVmlZifvRS2ut1VDgmyZJgcrq6osAG7vj0VTLUGjM4KRTpmRvCbhqet1YU2brKNjB0wRbST9lWVKqG2Opv5qoxeLykfLuVc/H/vGibkHyj/9eSQzXmtIVe8AkpuFr+6BK5VseqrsmkRMdsdtSTYEiM0Xtp5kqRgMPkaBoUaliNUXDU81yOY6XQwBVqMhRKuEv1+wrB7SIJTGwSJ0TEVtf3Qq59IZc08+qttrOEEC5Og9ZVI7COaBeW8T4ppCC4fCtNOSPekHvCe90xyQ8OCBvRIXo+F6Nw/Gn9v+nF12oUvw4/cZCUIkJQu6csHCUIkJQgAcJQiQuQgBkJIkLiACQlC6ko8yHTIe1qhbQquGoY6PCFguzmIy1ByJb43C9Cx72Ck81LMynN0j1XnGAEvMbwHDqP0IXG4l3r9DoaLsexYC7AeSmPCq9jVZotPIKya+YXmnudxEPG2APAjxgrD9rNj0yx1anZwu9o0I3uHAha7tTiwxlMSJe/xytM+o8VW0cK1+oBa4HMOULThi+1GfM13POqfNSaVQhaXH9jwb0jH8rtO527vlZvF4J9J2V7S07uB5g6Fbs2nnj+Zfcz4ssZ7Mu9lYqFbVdpwRAJtc8D0WPwuMym5juVthtsMAgyeYBWCUWa4yLultjcAVOw+IqOEAG+8/fNVmCxjTozvNlfYao4izmt6CT3KplhHfgXEEuOizeIx8YuNzW5e8kE/LwW6/Y/3dR0yWsJufwiT6LzzZdQftDswBc+YJ3EmSBwJ0lTguzZXJ90jVU8fcQpOIxZLQeCo8LVdnyxINwYgxwICsajwGkv8Ada25J+ipce5cn2JGErnU7/RWVXaxpw0CTEz4D6qqwdSRmAtukRPOOCdUwwcSSJJ1N7+C6Wn4dkyx5n2/Uw5tbCDpdzrNtybkWXMTttjWyXtHPnrFkAbHpf8Att8EVmCYNGNHRoWpcId95Io/qPtEqqe2cz/dDqk7w0x46Kwaxzrv03N+ql5Esi24OHYcT5n3f+jNl1mSapdgUJQi5Esi6fOjDysFCUIuRLKjnQcrAwuwiZVzKjnQcjBwlCJC4Uuoh8jGQurspI6iDkZHGKbxHiunFtGrh4rGDbFY6MP9qPT2hiD/ANo/2lcN6xnWWmRJ7S1zXbSYJa0uvcayGjTq5Z9jAyow7iCB/d8wPJWOMNYw57C2IyiCIgyXffFQBhi9zAwEu92BzgT/AOTllnkeR22WKCh2R6b2bdNENO5Px+2XUamRrQYaDM8R9ZHcgdlPfpgbwMvhxR9uYfJUYcou3KbiZaSdfzLmeTdboou0uLZXpMBik8OcQRxhs90ImzNnupPvX9ozKQQWwZ3aa/ohYnB1HuJbka5sZS86B1y5ttSA0T14pg2bi91Ske/9Fuw5o413qzNPE5l77RvH1TalOm74g10cWz6hUb8HjJ1b3ZU+ns/GHV4HUj5LW+IN70UrRrxZLxewcM65YG82y3yFvJQD2Son4alQdwPyCs6Oxap+OuT0aI8/oplDY0avqH80egWaerxvdIvjp5Lyymw/ZgDSrUj+kKXRwDWOGWpUniRIMfl+4VwzZbf5/wC9/wBUOvsEO0qPb3k+pVK1OLzEs6Mv7itx+zXOa4NxVSnn1EtLSNYy2gd6x9Kg6njDTFTPlbOYCNQDGq3n/pMHWtU8GrLYTZcY7EQS4MIYCSJMAAzA5FTlmxTi1BUV9KcWm3ZOpMIcHcPRW2z6ZfmeQS1piYkTr5W8VFNExZa3ZuG9lTazeBfqbnzWWOXpyUqui9w5ouJSmsz8TfFMOKp/iCvcZs2lV+NjXc4g9zhceKze0ewDXSaVV7Dwd7w8Rcea6MeK3uqMj0K8BX46mP4gop2wJs23EuaFnsf2RxNPVrnjiwlw8NR3hVr9nVBq1/8AkrvjnLZkPhUvBthtenF4HLM0oVbbjQfdgjiTHlqsMcK7ge/Mmuw7uB8E/ipB8PE3tPblIi7g3vlddt2j+MLz12GPByYaHJ3j+iPipB0Im8q9o6e6/UgITu07OXj+iwjmdfH9Ewjl9+CPiZC6ETdYjtOyPc15/RQ6vaZ25zfALHP6ev0Qi3kl15MOlE2Z7Ru/H/i1DHaYjV09wCxpbyTCCjqz9x8kfY3I7Wt3kDu+jklhYP2UkdSfuLkj7Gmbtup+M+Sf/wBZqfid4qyo7Ew4Ew53e4+TdVZUNkURpTb3ifVct5ILwblCXuZl2Ne/UuO7UnVdoYR+YZGOiBEAyDF7rZU6IGgA6CPRGa1Q69bIfSvyP7GPysGa0OcDOoINx6LU47AU6jWlwnKZ62JI8ln9i4eH1G8Sx397Gk+cq8xji1ok3AdHcI+aqlvY17GNqbLe97nuqmXGbCI4ATuCk0dmx/3Kh/PHopgYntaoPIyzlQylRA4nqSfVSGgLjWIgYOKg5Do61EBQw1PazmlY6HhPCGGFdAKVjCBZjs7gC72tSP8AlqvcOmYwtI90A9FZbL2WKdNrTubf5+oV+LZlU90UtDZMOa47jPfz+9ysw5LFu94xushB6rm7ZJLsFJTC4rheuSokgVSsVFqunX0UxwUd7UwIFbDtO5vgFW4rZAOkDvd8irtzEFzfuFYpNCaMviNjOGh8z81V4jD5fi9Cts9nIeCi16QP8I8JV0crIOCMO7LzQnZefitNi8PrDY/+MfVVdTAmdY6t+hWiM0ylxZUuaOaE9nI/fcp1bBHr3FR34X7gq1SRBohPb18UFw5eanuojmhOp8ipKRCiEfu6SlZBw+/FJSsVHojGwjNQKT57vVFBjquO2bgzQnxu3/X/AGhN8eSI2pkcwuEgOaXHlIJ+UpEi02dhyMTVaN1Oi7+3Mz0Cs9rkQeIb6kD5qJsiu19WrUaQ4e6zh8BdmFubvJHxwzF7Yvkme6f/AKqctitblOHf7Tw5CiB10Ke1pGt1SWhQ9Oa7r4ITHooImJvwSGECcG31Q2jy5J7W70gHnquhyYfTquoAkYelne1vFwnoLn081f2EumxGUdxJPqPBZmniMj2O1jN/4n6K12pi/caG2zQegi/3zV8HULKpK5EE1JvxTQ5Na5JzhMX8FTZbQ8FKU2PuE3fw8vmgQ9Nc1cn7lNcmI46mhOpI8ppCYEV1HmUF1FTy0IbqQ4poCsfQUStgQfsK4qUEB2HKmmBn62yh0UKtso8T5LTvodPBR30OitU2iDimZOrhCOPgFFfI4/fcte/D8go1XBzuHgrVkK3AyBqfypLSnZw/CPBJWdREORlo3TW6IDyv8lmMV2gc6zPdHHf+ihnGPP8AE6epWXpNlnURuBUkc+HBPDt9+9YQYp4PxGepRztB51e6/Mo6IdU0mwMaMLjHseSKdYhzHTaTMieM27gtk85q7HTZ1ID+oAvC8x2djv3gDzLTYzeOC2+MxJouwjv4TmafEPA8HP8ABKaCLBvF8usW6EWKcOOnGfRZ7tlSfTxBc1zgyqM4gmJ0cPn+ZUlPG1BYPdHUpLDatMl1aN9Tdxb4hGaRYmPryHBYKntmqLB5y87+qM3btY2zx3DxSeFjWVG5c8yI7/oqHaW16zKjmgs4gRu53VaNrYl8AFzuJaFHZga1V5s6Tc5pAtx4ojjS3FKTexPZ2mrkwCCSbQBqd3NScJVxczLWybgxHgu7M2UWQ54HtM1r2jyurupMAcTcjQcyN6jKUV8qJRi/LJOGcHVabTBlxt+VxUzaNENDL6g68iomzKR/aaQP8OZ3+OUW6uUrtIwF1NpnQnSx4id2iX5A/ORfacgu+05BQWTe4HAawe9GAiOMbp1VZYSCwEXHmuPqbhM8ZQi5x5rhFjbyT7AFdXiJ9J+STq4GoJuNw3nVBp0zpAAGl7rsEHUeKOwgwdNxOvDysmsJvJA4ROiGdNSD0FuXBOyBMVDi8cfvwTSeZ8kx5jQT3oT5HwiTz396aCgxqCY+SY6oJibobnERbrH6IRnkmKg5goTmBA9q7TXvAXCSBYKYjr6IQH0uaeaxEAm50t9gJVC7XX5/qmIjmmUk/Md9uSSlQrMBK60rlxqEgtJnCByNTYTZokqTg8BTeB+9yngWgeF1MHZt02eI4wZVbmluTUG9iJR2XWOjHdYj1W5rYF+J2fGlakWuHVlj/iT4LNt2ZXb8FUdJcPqtX2GrvzPbWAvadxDgR6j/ACVTlflEuWkC2ls39swjQIFWmf8AIWe3vFx0Cx+I2BVYJjMOV/JakbRdhseaDmOisQAZAFrNqA7wRAI4tWj2jsAOl7HZDvB+EnrulQUpRJNRZ5TQow795LRy18wr5uw6T2/u336g+KtsRgQSQ9rXEW485ChVdhjNmpk03D8Jt4IeS/oSUK+oNmDxDBDarSNwN/UKwo4mqGgVGBx4sINv6SR5If7LXFxVDj+EtAB8NERm0iB+9Y5p45SR3EKpu/Zk0qD0MQxzvdII3gmHAjdBujtqCY3eigmhQqEOLbnQlpbPeYlcr7Oa3/icWO43IPIgqLSJJs0Gwgc7yTmyhoEA/wAThvOvwo+32Zi3Kb37tFXdj6zwarat3e6W21aJmI5keIV9jvZmnDoDgTHEFWuPpoq5vVZnX0zBMXAvz6EJ9RkAac5UWjWfmcHaScptpNhI1496cXkqlquxcnfcMa3DXkl7e1wgFjt3qE0B/BKh2G9qnNxLQowq8YXWUg7gnTE6JTq0oAqG8xN4idN084XRAsk6EwGiSbkR3yuVKbCQSJI0JQqmJpg3cJ6qO/Fh3wtJE8xHNTSZHsSnMgyIjeDfwKE4SZuDy+iHWDos7pF/EFDp1H/xBsHRzZt1BunTAIGXMnXgI+f0TcRSJjK5o4y3XzTKuKyxIJnWI8kNtczdpHEWkcCpKyLoKaFokKP7ICdSOpKeajgNJHIH0hDfJOoHIiVJEWNFIcfX6pIkfcJJiK3K06tB7go2I2Ox12+6eWngpNNiOKfNRuS2JVF7lN/0B257fNHpYPEsgNdYaDNbpBVsG80RreaHkn5EoR8EKltioz/lpmPxBW2yO0FP2rIdqQI0JkiPOED2feg09n0w/OB70yOR5cFG1uyVPY3u2/Z1QLXb8JGonXu0tyWbxVfK7IXh28QSR+h5JrNovcILp/qg+eqh1qkW4k3A1J101SdMUU0S88LoxKi5rwZv4IjQAq6LLJH7RyRBiiovRc9reIRQyTiqftGls2PjbQgqtfhazYDauYfzD1Knh3RdbPEIUmhONlv2YqBkvrOaKnwho0jjJ1JRNvPaWl7W++fM6XB3KmNYjUW5SfLengEnkpc/0I9OmOi194vHFcDI0TimZlWWD5TqdtUB9TouCsigC1aTTulCaQ2zQmvroJqOKkkIJVJOpCQfOt0EvPJFNG0kqVMR3oPJdLihsbz107l2RflzRQHHJpQ61cAWPL7lAdiHm4aCN9xIPTepJCbC1AQmB075QX4l5aYHeRbooNB8k5oY5pEEGQe7WeSmokWyex5vBB+S7UKA2sIJbd28f70USpj7++0sMqdEbJ2YpKCcaz8Q/uST5SNgaBsp1M2SSUGSiFXQV1JQZJbBmLiSSQxuGN0Z+oSSR5Gju9GISSUWNDmLjikkqyZzcU4G6SSRJDwU6UkkhilNOi6kmgAgruDvMpJKxbFcjmI+FyPhD7g6JJKb2IogYke8u4d5h4kxCSSEBKpafl+irPaGRc7t/wDMEkkICU1gzGw0VZsc3P8AUfVJJTRFk55uFQYge+eRMcl1JOIpk93HeSJP5QoWPM0gTcyUklYtytmVfVMm514rqSS0lJ//2Q=="/>
          <p:cNvSpPr>
            <a:spLocks noChangeAspect="1" noChangeArrowheads="1"/>
          </p:cNvSpPr>
          <p:nvPr/>
        </p:nvSpPr>
        <p:spPr bwMode="auto">
          <a:xfrm>
            <a:off x="8753475" y="-722313"/>
            <a:ext cx="1971675" cy="14763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785786" y="1500174"/>
            <a:ext cx="7072362" cy="47863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3318" name="AutoShape 6" descr="data:image/jpeg;base64,/9j/4AAQSkZJRgABAQAAAQABAAD/2wCEAAkGBhQSERQUExQVFBQUFRcXFRcYFRUYGhUXFBcXFBQUFhYYHCYeFxkjGRQUHy8gIycpLCwsFR8xNTAqNSYrLCkBCQoKDgwOGg8PGikfHyQsKSwsKSkpLCwsKSkpLCksLCkpLCwpLCksLCksKSwpLCwsKSwsLCwpLCwpLCwsLCkpKf/AABEIAMIBAwMBIgACEQEDEQH/xAAbAAABBQEBAAAAAAAAAAAAAAADAAIEBQYBB//EAEAQAAEDAgMFBQYDCAEDBQAAAAEAAhEDIQQSMQVBUWFxBoGRobETIjLB0fBSguEUI0JicpKi8TMVQ7IWU4PC0v/EABoBAAIDAQEAAAAAAAAAAAAAAAABAgMEBQb/xAAvEQACAgECBQIEBQUAAAAAAAAAAQIRAwQxBRITIUEiURQyYYEjQnGx4RVSkaHR/9oADAMBAAIRAxEAPwCphKE6EoXpzlDYShOhKEANhKE6EoQA2EoToShADYShOhJADYShPZSJ0H69OKK3ZdU3APgb/VYcnEMEHV2aYaXLJXRHhKEephHNs4QhQtWPLDIrg7KJwlB1JUNhKE6EoVhEbCSdCUIAbCUJ0JQgBsJQnQlCAGwuQnwlCAGQlCfCUIAbC5CfCUIAZC7C7CUIA5C5CdCUIA5CS7C6gB8JQnwlCBDISyp8JQgBkLkIkJQgBmVchEhMqOj5KMpKCcnsSScnSGuspGGw03cJHUdbqN7rjvkH5WhWdMhxBGu/mYXmdbr5ZfTDtH9ztabSKHqluT8JVAMRwtbUawfkp37SHGwiw5RzCg0ja4jzv3a/ou0j71zvP1j75LkWdGidi8KHtOkiO8bwqHaWzC33hpvV8KwgRvHgUytSJ6bxx3GD8lbg1E8E+aJXlwxyxqRlMq5Ct8bsJzZLPebw3jjbeFWZV7PBqIZ4c0H/AAecy4pYpcshmVchEypQryoZlSyp+VLKgBmVLKnQlCAG5UsqdCUIAYbIWP20PY4Ysktd7Rj7WBa/Mz80HwKBtWkajSxrsuk9/wArKHs1hpVjTdo6DG484XA4jqblyR/L+/8AB09Jh7cz8mhYaWSXe6SQJzfDO8zuC7TwtN9X2dOq1xjNodNd0jzVfhjZ1I3aZHERNlabCwTaBLWGmS7loJ4Lnw1+bGn639+/7muelxyfyk1/ZiCB7Vsm/wAJ+vXwUPF7JLAffa6DBEEX3iTYnkrPaWOdRAeRnEi3Acb6BdpNoVQXOY4ZryQ4g/0vFt2hupw4nqLTbv7IhPR4qrb7mchLKpeOoNa73CCDzmOqjwvUYsiyQU15ONOLhJxYzKknwkrCISEoRMqWVAgcJQiZUsqQA4ShFayVGrVYNtBqVk1Osx6f5u79jRh088u23uOe6OvBQTmJkgchrHdvU9rswmLgJ7GA9fHyK85qddkz9n2XsdnBpIYu+7IrGE6gciBlPSOIVhghBAI6ct47jKY3Ci8C9pmfJWFCna/n3/osNmsMWSBx6LgafO/zXcpGlwPv76IzG6E2+agySGveAOcp7a9uKFUZfd699lwx370hhnVpAug18rtRJ4kCfFMc+DZHosDjopRk4u06E0nuV1fDAagRxH6KP+y5vhM8t/cd61L9nyCYWRx4NOoRoAZHRbMOuz4n2lf0fczZNJhyLav0GliWVSW1BUF7Hj9fqhvpEGDqvT6XVw1Ebjv5Rw9Rp5YXT29wWVLKiZVyFsMwzKmvIAk6BFhRdog5IGpMDqqc2Tp43L2J4480lEhUiXVgALkS7v0t0R+1OzSGsrNsR7h77jylS+z+HF3O+Lf3WWiFKWQQC2ZINwRHBeLlkbnzM9KoLlpHn2B2plID5B6K5wfaGD7lJz3aHRo7yVYbT2bShpYwAHUga8LqNRwwbouhpNF8T6n2Rj1Gp6Pp8hK+0q1ZjmPZRYx24AvcOeYwAfFAwVD2UGm5zSN4cfMad0I8JQu9j0WDGqUf89zlT1GSbtsficU6oZeQTxgBByp8JQtUYqKpbFLbbtjIXESElIQWEoRMqWVIQOF1lOTAT8qhu2nBexvxC08Cses1HQx8y38GjT4urOnsHqxJAvGvPiodWnI+96s8DgiR6orsHAiF5GWSU5OUnbPRRgoqkQ8NhxkuLnehvcAYGgVhihkpE8AqT9qBuLqNWSbLOhVi4i/jfipbHSqei+4nRTASD9/JMVlvTEd6aWniT19LILan+k4Yjh4JUNMLMDn3pryACfue9DLgBOqYZN9yVErFGm9TsELg/YQKFMkq2wuGgc9/Likwslt0PJZftVhxLSNb+V4571pySqbbGGzixu3dxSGjKUHajeDbuN1cYan7Zpv7w+Hd+VVDKkEWLSA7NMAtOctHUHK/yV7smiRJG8/JW480sM1OG5HJjjli4yID6ZBgiCmwrzGUmmMwIM2I1uVBOBG5w7x3L0uHimGcfW+VnBy6DLF+lWiA62qZSw2bM5wIsWsnzPkpp2bmIBNhf6SuVnWgaDT5rm8Q4gsq6ePb3Nuk0bh657ldQkA5d5HrBV5tKtkw5dfQTbxVXhcoiTvHqrfHuBoxxIHzK5eODyTUVuzdOShFyfgjsqh2GBnMCQWlQcqJg6uRr6YbDS6RwFot5JZV6jhmKWLHKMl5Zw9bkjOakvYHlSyomVLKumYQeVLKiZUsqAB5UkTKkgAmVLKnwlCABm1+CyvZqqX1HE3zEnreJ8lrHtsehWK7L1D7RsfgC4nFvlX3Olw/5mel4GlASq0fesiYN1hxR3N3rzR2ym7QuDMPUJsBHeSQIXn1DGZTP8Pot520ouqYVzGCTnabb8suPovMKdQxzWnCrjZRkdOjVYTHA79FZDH6Dd9wsVQrkK3oYonenKFBGVmlZifvRS2ut1VDgmyZJgcrq6osAG7vj0VTLUGjM4KRTpmRvCbhqet1YU2brKNjB0wRbST9lWVKqG2Opv5qoxeLykfLuVc/H/vGibkHyj/9eSQzXmtIVe8AkpuFr+6BK5VseqrsmkRMdsdtSTYEiM0Xtp5kqRgMPkaBoUaliNUXDU81yOY6XQwBVqMhRKuEv1+wrB7SIJTGwSJ0TEVtf3Qq59IZc08+qttrOEEC5Og9ZVI7COaBeW8T4ppCC4fCtNOSPekHvCe90xyQ8OCBvRIXo+F6Nw/Gn9v+nF12oUvw4/cZCUIkJQu6csHCUIkJQgAcJQiQuQgBkJIkLiACQlC6ko8yHTIe1qhbQquGoY6PCFguzmIy1ByJb43C9Cx72Ck81LMynN0j1XnGAEvMbwHDqP0IXG4l3r9DoaLsexYC7AeSmPCq9jVZotPIKya+YXmnudxEPG2APAjxgrD9rNj0yx1anZwu9o0I3uHAha7tTiwxlMSJe/xytM+o8VW0cK1+oBa4HMOULThi+1GfM13POqfNSaVQhaXH9jwb0jH8rtO527vlZvF4J9J2V7S07uB5g6Fbs2nnj+Zfcz4ssZ7Mu9lYqFbVdpwRAJtc8D0WPwuMym5juVthtsMAgyeYBWCUWa4yLultjcAVOw+IqOEAG+8/fNVmCxjTozvNlfYao4izmt6CT3KplhHfgXEEuOizeIx8YuNzW5e8kE/LwW6/Y/3dR0yWsJufwiT6LzzZdQftDswBc+YJ3EmSBwJ0lTguzZXJ90jVU8fcQpOIxZLQeCo8LVdnyxINwYgxwICsajwGkv8Ada25J+ipce5cn2JGErnU7/RWVXaxpw0CTEz4D6qqwdSRmAtukRPOOCdUwwcSSJJ1N7+C6Wn4dkyx5n2/Uw5tbCDpdzrNtybkWXMTttjWyXtHPnrFkAbHpf8Att8EVmCYNGNHRoWpcId95Io/qPtEqqe2cz/dDqk7w0x46Kwaxzrv03N+ql5Esi24OHYcT5n3f+jNl1mSapdgUJQi5Esi6fOjDysFCUIuRLKjnQcrAwuwiZVzKjnQcjBwlCJC4Uuoh8jGQurspI6iDkZHGKbxHiunFtGrh4rGDbFY6MP9qPT2hiD/ANo/2lcN6xnWWmRJ7S1zXbSYJa0uvcayGjTq5Z9jAyow7iCB/d8wPJWOMNYw57C2IyiCIgyXffFQBhi9zAwEu92BzgT/AOTllnkeR22WKCh2R6b2bdNENO5Px+2XUamRrQYaDM8R9ZHcgdlPfpgbwMvhxR9uYfJUYcou3KbiZaSdfzLmeTdboou0uLZXpMBik8OcQRxhs90ImzNnupPvX9ozKQQWwZ3aa/ohYnB1HuJbka5sZS86B1y5ttSA0T14pg2bi91Ske/9Fuw5o413qzNPE5l77RvH1TalOm74g10cWz6hUb8HjJ1b3ZU+ns/GHV4HUj5LW+IN70UrRrxZLxewcM65YG82y3yFvJQD2Son4alQdwPyCs6Oxap+OuT0aI8/oplDY0avqH80egWaerxvdIvjp5Lyymw/ZgDSrUj+kKXRwDWOGWpUniRIMfl+4VwzZbf5/wC9/wBUOvsEO0qPb3k+pVK1OLzEs6Mv7itx+zXOa4NxVSnn1EtLSNYy2gd6x9Kg6njDTFTPlbOYCNQDGq3n/pMHWtU8GrLYTZcY7EQS4MIYCSJMAAzA5FTlmxTi1BUV9KcWm3ZOpMIcHcPRW2z6ZfmeQS1piYkTr5W8VFNExZa3ZuG9lTazeBfqbnzWWOXpyUqui9w5ouJSmsz8TfFMOKp/iCvcZs2lV+NjXc4g9zhceKze0ewDXSaVV7Dwd7w8Rcea6MeK3uqMj0K8BX46mP4gop2wJs23EuaFnsf2RxNPVrnjiwlw8NR3hVr9nVBq1/8AkrvjnLZkPhUvBthtenF4HLM0oVbbjQfdgjiTHlqsMcK7ge/Mmuw7uB8E/ipB8PE3tPblIi7g3vlddt2j+MLz12GPByYaHJ3j+iPipB0Im8q9o6e6/UgITu07OXj+iwjmdfH9Ewjl9+CPiZC6ETdYjtOyPc15/RQ6vaZ25zfALHP6ev0Qi3kl15MOlE2Z7Ru/H/i1DHaYjV09wCxpbyTCCjqz9x8kfY3I7Wt3kDu+jklhYP2UkdSfuLkj7Gmbtup+M+Sf/wBZqfid4qyo7Ew4Ew53e4+TdVZUNkURpTb3ifVct5ILwblCXuZl2Ne/UuO7UnVdoYR+YZGOiBEAyDF7rZU6IGgA6CPRGa1Q69bIfSvyP7GPysGa0OcDOoINx6LU47AU6jWlwnKZ62JI8ln9i4eH1G8Sx397Gk+cq8xji1ok3AdHcI+aqlvY17GNqbLe97nuqmXGbCI4ATuCk0dmx/3Kh/PHopgYntaoPIyzlQylRA4nqSfVSGgLjWIgYOKg5Do61EBQw1PazmlY6HhPCGGFdAKVjCBZjs7gC72tSP8AlqvcOmYwtI90A9FZbL2WKdNrTubf5+oV+LZlU90UtDZMOa47jPfz+9ysw5LFu94xushB6rm7ZJLsFJTC4rheuSokgVSsVFqunX0UxwUd7UwIFbDtO5vgFW4rZAOkDvd8irtzEFzfuFYpNCaMviNjOGh8z81V4jD5fi9Cts9nIeCi16QP8I8JV0crIOCMO7LzQnZefitNi8PrDY/+MfVVdTAmdY6t+hWiM0ylxZUuaOaE9nI/fcp1bBHr3FR34X7gq1SRBohPb18UFw5eanuojmhOp8ipKRCiEfu6SlZBw+/FJSsVHojGwjNQKT57vVFBjquO2bgzQnxu3/X/AGhN8eSI2pkcwuEgOaXHlIJ+UpEi02dhyMTVaN1Oi7+3Mz0Cs9rkQeIb6kD5qJsiu19WrUaQ4e6zh8BdmFubvJHxwzF7Yvkme6f/AKqctitblOHf7Tw5CiB10Ke1pGt1SWhQ9Oa7r4ITHooImJvwSGECcG31Q2jy5J7W70gHnquhyYfTquoAkYelne1vFwnoLn081f2EumxGUdxJPqPBZmniMj2O1jN/4n6K12pi/caG2zQegi/3zV8HULKpK5EE1JvxTQ5Na5JzhMX8FTZbQ8FKU2PuE3fw8vmgQ9Nc1cn7lNcmI46mhOpI8ppCYEV1HmUF1FTy0IbqQ4poCsfQUStgQfsK4qUEB2HKmmBn62yh0UKtso8T5LTvodPBR30OitU2iDimZOrhCOPgFFfI4/fcte/D8go1XBzuHgrVkK3AyBqfypLSnZw/CPBJWdREORlo3TW6IDyv8lmMV2gc6zPdHHf+ihnGPP8AE6epWXpNlnURuBUkc+HBPDt9+9YQYp4PxGepRztB51e6/Mo6IdU0mwMaMLjHseSKdYhzHTaTMieM27gtk85q7HTZ1ID+oAvC8x2djv3gDzLTYzeOC2+MxJouwjv4TmafEPA8HP8ABKaCLBvF8usW6EWKcOOnGfRZ7tlSfTxBc1zgyqM4gmJ0cPn+ZUlPG1BYPdHUpLDatMl1aN9Tdxb4hGaRYmPryHBYKntmqLB5y87+qM3btY2zx3DxSeFjWVG5c8yI7/oqHaW16zKjmgs4gRu53VaNrYl8AFzuJaFHZga1V5s6Tc5pAtx4ojjS3FKTexPZ2mrkwCCSbQBqd3NScJVxczLWybgxHgu7M2UWQ54HtM1r2jyurupMAcTcjQcyN6jKUV8qJRi/LJOGcHVabTBlxt+VxUzaNENDL6g68iomzKR/aaQP8OZ3+OUW6uUrtIwF1NpnQnSx4id2iX5A/ORfacgu+05BQWTe4HAawe9GAiOMbp1VZYSCwEXHmuPqbhM8ZQi5x5rhFjbyT7AFdXiJ9J+STq4GoJuNw3nVBp0zpAAGl7rsEHUeKOwgwdNxOvDysmsJvJA4ROiGdNSD0FuXBOyBMVDi8cfvwTSeZ8kx5jQT3oT5HwiTz396aCgxqCY+SY6oJibobnERbrH6IRnkmKg5goTmBA9q7TXvAXCSBYKYjr6IQH0uaeaxEAm50t9gJVC7XX5/qmIjmmUk/Md9uSSlQrMBK60rlxqEgtJnCByNTYTZokqTg8BTeB+9yngWgeF1MHZt02eI4wZVbmluTUG9iJR2XWOjHdYj1W5rYF+J2fGlakWuHVlj/iT4LNt2ZXb8FUdJcPqtX2GrvzPbWAvadxDgR6j/ACVTlflEuWkC2ls39swjQIFWmf8AIWe3vFx0Cx+I2BVYJjMOV/JakbRdhseaDmOisQAZAFrNqA7wRAI4tWj2jsAOl7HZDvB+EnrulQUpRJNRZ5TQow795LRy18wr5uw6T2/u336g+KtsRgQSQ9rXEW485ChVdhjNmpk03D8Jt4IeS/oSUK+oNmDxDBDarSNwN/UKwo4mqGgVGBx4sINv6SR5If7LXFxVDj+EtAB8NERm0iB+9Y5p45SR3EKpu/Zk0qD0MQxzvdII3gmHAjdBujtqCY3eigmhQqEOLbnQlpbPeYlcr7Oa3/icWO43IPIgqLSJJs0Gwgc7yTmyhoEA/wAThvOvwo+32Zi3Kb37tFXdj6zwarat3e6W21aJmI5keIV9jvZmnDoDgTHEFWuPpoq5vVZnX0zBMXAvz6EJ9RkAac5UWjWfmcHaScptpNhI1496cXkqlquxcnfcMa3DXkl7e1wgFjt3qE0B/BKh2G9qnNxLQowq8YXWUg7gnTE6JTq0oAqG8xN4idN084XRAsk6EwGiSbkR3yuVKbCQSJI0JQqmJpg3cJ6qO/Fh3wtJE8xHNTSZHsSnMgyIjeDfwKE4SZuDy+iHWDos7pF/EFDp1H/xBsHRzZt1BunTAIGXMnXgI+f0TcRSJjK5o4y3XzTKuKyxIJnWI8kNtczdpHEWkcCpKyLoKaFokKP7ICdSOpKeajgNJHIH0hDfJOoHIiVJEWNFIcfX6pIkfcJJiK3K06tB7go2I2Ox12+6eWngpNNiOKfNRuS2JVF7lN/0B257fNHpYPEsgNdYaDNbpBVsG80RreaHkn5EoR8EKltioz/lpmPxBW2yO0FP2rIdqQI0JkiPOED2feg09n0w/OB70yOR5cFG1uyVPY3u2/Z1QLXb8JGonXu0tyWbxVfK7IXh28QSR+h5JrNovcILp/qg+eqh1qkW4k3A1J101SdMUU0S88LoxKi5rwZv4IjQAq6LLJH7RyRBiiovRc9reIRQyTiqftGls2PjbQgqtfhazYDauYfzD1Knh3RdbPEIUmhONlv2YqBkvrOaKnwho0jjJ1JRNvPaWl7W++fM6XB3KmNYjUW5SfLengEnkpc/0I9OmOi194vHFcDI0TimZlWWD5TqdtUB9TouCsigC1aTTulCaQ2zQmvroJqOKkkIJVJOpCQfOt0EvPJFNG0kqVMR3oPJdLihsbz107l2RflzRQHHJpQ61cAWPL7lAdiHm4aCN9xIPTepJCbC1AQmB075QX4l5aYHeRbooNB8k5oY5pEEGQe7WeSmokWyex5vBB+S7UKA2sIJbd28f70USpj7++0sMqdEbJ2YpKCcaz8Q/uST5SNgaBsp1M2SSUGSiFXQV1JQZJbBmLiSSQxuGN0Z+oSSR5Gju9GISSUWNDmLjikkqyZzcU4G6SSRJDwU6UkkhilNOi6kmgAgruDvMpJKxbFcjmI+FyPhD7g6JJKb2IogYke8u4d5h4kxCSSEBKpafl+irPaGRc7t/wDMEkkICU1gzGw0VZsc3P8AUfVJJTRFk55uFQYge+eRMcl1JOIpk93HeSJP5QoWPM0gTcyUklYtytmVfVMm514rqSS0lJ//2Q=="/>
          <p:cNvSpPr>
            <a:spLocks noChangeAspect="1" noChangeArrowheads="1"/>
          </p:cNvSpPr>
          <p:nvPr/>
        </p:nvSpPr>
        <p:spPr bwMode="auto">
          <a:xfrm>
            <a:off x="8753475" y="-722313"/>
            <a:ext cx="1971675" cy="14763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0" name="מלבן 9"/>
          <p:cNvSpPr/>
          <p:nvPr/>
        </p:nvSpPr>
        <p:spPr>
          <a:xfrm>
            <a:off x="571472" y="714356"/>
            <a:ext cx="7572428" cy="56436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3323" name="AutoShape 11" descr="data:image/jpeg;base64,/9j/4AAQSkZJRgABAQAAAQABAAD/2wBDAAkGBwgHBgkIBwgKCgkLDRYPDQwMDRsUFRAWIB0iIiAdHx8kKDQsJCYxJx8fLT0tMTU3Ojo6Iys/RD84QzQ5Ojf/2wBDAQoKCg0MDRoPDxo3JR8lNzc3Nzc3Nzc3Nzc3Nzc3Nzc3Nzc3Nzc3Nzc3Nzc3Nzc3Nzc3Nzc3Nzc3Nzc3Nzc3Nzf/wAARCACbAH4DASIAAhEBAxEB/8QAGwAAAgMBAQEAAAAAAAAAAAAABAUCAwYAAQf/xAA9EAACAQMCBAQDBgUCBQUAAAABAgMABBESIQUxQVETImFxBoGRFCMyobHwQsHR4fEHFRYlM1JiNENTcpL/xAAZAQACAwEAAAAAAAAAAAAAAAACAwEEBQD/xAAmEQACAgEEAQQDAQEAAAAAAAAAAQIRAwQSITFBExQiUQUjMmFx/9oADAMBAAIRAxEAPwBqF3r3TV2iu01sGP4op0ZrwRgGr9NcVxUMlNlGipCNidgakWK8xipRzMMaRSptPwOx2vJAIc4xv2on7FNgHRnNQR8PlhzpnFfhFANV534RZhL7Yslt5Yfxrioh5h3phd3IlwxwQKFkk1HK7YroxvwdKdc2VfaJBsc16Lp+Rrm82KjppnoJivctMmJiTvVqTHpQ4FTRivKoeD6YS1K8h8N2wxzotL5wKUGV+9RLMf4jQ+3fkL3K+iWknYV2gjbFTzuKUTfE3DIZ5rdp9M8RK6ZCF1MDyFFLUKPYpaZvobxQNIxGcbc6tSykO+NueTSDgXxHfcRuWbwIvDLEKApOlR3Od8n0HSnqcVilZYwQWbIypyAR0z39KrvWJurosR0VJPsl9jycBlJ7YqqSAoxABz12o6C7RThkHvRRmtT5sbnvRrNNMB4YeBMIzkgjGO9RK70wvDGzFozuaF0+lPhPdyV5wUUU4rzTRAjJOwqmG4tZ5GjhuIndDhlVhkUe5IXtb6I6a7TRGiu0UVg0D6K90Yq/RXmg5rrJopxXYqwqwI2yKuxEQNivyoJToZDGn2wJ4LhGBaNlHqawnxZwSO143b8RiIVZgxdSeTDHL3zX0TxZH2ZTWV/1CtphZWd9GjeFbyMso5/ixg+2Rj51Qyu4mji4kR+DLjVf/wDUVPBtwqDzHB1E6iR0OoZG3LnTi34JFaceurgMEW4czLHGSFJAxy7+Y1ivhOO+tRNxZSW83mh/+ROoHtvW+4dM9w9m8pLkpIynTg6MgDNZjn+1WaCh+ttDNLdG3Y/SvXiRB5fzNcQWI0DageNcSi4PFGZUMssh8sanG3ViegH5/pr7lHlsytu/4pBmCehHyr0x4Us2w7nasJN8QcQuJG13GmMtskQ0ADpg8zz6n+lFcPvGkmVJVJLHdiTn0z++tVcn5FR/lFiH4xy/qVB/H7t7vNpbylLU7SOjYaTkSFPbHWgeHhYY4w0a4UALtvgUdLbklWVdl2A9O/51Q0ZC6sAucZHU88/kazsueWV7maOHBDEtqHtjceL5Gz/4k9fSjNNJLRl0qCMMMdcZ9ad28iy7Z84A8vf1rR0Orcv1zfPgzddpFF74LjyeafSvNNWNsRgZr0/hGkeb3rR3mcoMq012mpgOeYWpaT1rt52ykULG45Un+NmCfCt/4vLSAB66hj86zMV3dRQhYboqBywTv+dDcTvrq+spbWSSVgy6tJ1YzzHX0/Os+WdOLVF9Y2n2XfCHEIF4ey6l1gkEDn02/StjaTCSe3YjBEQx6DrXzL4fuHWTwxpADDzY3/xX0SHAELgjePA+e/KsvKnGdmtB7o0N7u7is4ZJZpsKgyV/i/e9Y25ubm/vLniJYkOdKKx2VAML7dT86ZcU4PbS3H2rQ5MpDPHzViQPMP6VXPaskOnQI1I0gBcY7enSn5tX6iSQjBpfTbbESQlnZ2UamYglfpTK1jxpIUDfA9T0pdazpKZCBga8dsU3gdI2CMDgEchVSZdiM3uFCgDYDvVA0scKw76cCvSijY/g58s7UIjBHVwNxtv7ZoUcw+30MwB5nka9vo5HXMMrJKn4XVtx/aq4gIolXyrkHzbnFG5B0yEjfIwBse386nrlA/8ASrgnFpZcQ32ksThZMcz2amb31rHIkbTgaz92cZDc9sjrsazd7ElvfSYXHLJPXNA8Zt7qLN9aO8gyNcLtkRk58y5zgE8x3xWhp9Y62yKGp0avfE3eEwra0OrGBnFVTXNrEwW4mijYjOl5Ap/M1854he8TlKS26xNKUEfmRfKvYHHL+1U+JczFWuhIJAunKvqz9TVz3KopegW/ZUZAVXxPMXXLkqOuR1z+VeXECCTBlk8+fLqO/vzxjpXeA4MclhHbxuM6gcgeuMbD6VzRSeOsvhpg51qVyCe+rp1+tUC3QrTwbHjK5wYWAP3g5H3HTn0rbcC4hDfXDaGDgPgAcgAKyHFYlmi8dEAwSXGcn3qz4LvEg4o8BJH2ldI3xgjf86GcdyH43TPqiQRyJHgHATAz6bUk+Kn+y8HurleYTSvfJIUH6k09iGERYzuAN/f/ABWT/wBSrh44LWzjX/1BMjEHouBjHzz8qr44Wx0pUY/hszIGC+YA7qetPIJRrJOy5DD2POsxAkou/DRsB+ZI5YBpzDODHkq4IXG/Q570eSPIcZcGoilWW3jfzE50YJ5j0+VdJEpYZ/Dg7jmPf6UpjeZreB7c5CyMSD7DejknnjBDw7IuS2fxdMUpROcgpIdUICkFkAXc5GxG/wCVETEr4cSqdTPq27DfP6Ch45mjjz93h9yTzHyFBcc41FwXhz3krCa9lytvGf42HXH/AGjYn5DrRbW3SIcklbAfiTiKLxuK0jlUtFDqm32Dk+VfcDJwe4plaXMctr4b+YSxMpB9qwHC3knm8e4cvNO5Z2bcsxrb8OVYOH3Esp0mKB3BxyGmjyRUWokRe6LZmLW4Z0RgGZCM432r2b7bJckQzeQKDgnGPfb9+lSijjW2GlizYzgDmMb4qbnRGryW0pj5D7wISfy/farCTi+TOf8Ahas947KJokGkAjAzg8unyq2Fp3uCfsniRY2kY8jjpvU1uDImdMfh4wCr4+XavUuXkYJHKWx/DIdQHtnODUWxnw8MmoJRjLCiJjZtO2CPfFJrrgMxk8axlGCcqdwQfQim0is7AuRJpP8A7mW69AatVrjdgQVzjQMeWhthboLtjLhfxPcwo4v7d3ICjEbhiSF3wcdxnfv6VnuN8YuOMXSTzgRxoulEBJ05Odz13pjmckh2wp20kjt60iigkmmNskbvNkjCjc10Y82T6ilwiqdHjkWZcEgfKr+DpdTpKkAzHnlqGodzipWlkwnurW6UrPERszciOfKquHyaeIuoIBIO46YP+a6a+LDxyuVGt8AHh8UAfRIHzhVJPLvU7iWeCyka7uoJMbBW2LdBvvzNTueIta2VjEVjIlgLeYeYMCADnr1GKRzzPK4MuDg7EgHPLBx8qVCLathZMiTpDL/dMxajburg+Uk7Z9ewrD8aurq7vC3EMtODpZeQUdMDoP61qI1L9SrA96V/EXD4Xt5LuAS+Op1OM5BHUj8qdFKLFOUpLnoA4I0SXcZlKhFLHc4yegz/AF2rczRLHw7iisGESwaMYzkEivnfCQ815HEp3YlTkjGG9/c1vmlaKx1OWYSuB5tyAD3HPAApWVfJFiD/AFsRwQQRENGHAzqJ1/2FVXs9qsuZg77D+LYfWmVw1rcLmS5eMH5Z6dd6UrJwiCZiOL3mo7FVXUPf8Jp8XyVZKlxQ7mwkZeQosY/FrcLgVFNRLNF4TKVxtIM/LerpXXRraQCM4ALHcnGdvpQ0sTSgSwXAt0JwRGoye+djtQVQT56LhFKwbyIcbZMisc9tjVLKCxyjKP8Ax2z9K6KNEKxx3keSVLKSd8cxlcb/ANutMYjDHqAj+8yNOFYqoHX61zaQahu8i3IWPAyuQATkj+VVFGg4pBdQHBIYNjpgZ6+g/KnkccpIMngMRkn7o4b5GhOLWUi8Pmcyx6kwy6IguN+mPQmhUk3RPotK0GcQt7We2biAtoxdhlLSAkeKpxuQOe2N/Ss5wq0H+63GoEKH2IG252FaCASycAhDyCJgMM7LsqgHBPptVXArNZ57uFblZpElhkMg5MBkMPz+oqE38kyXSakiXH0SOe3h0DSkA58tyc/pS+OM4KiQHJwM6R9P80249EftEBYOZBbL5dBwdz1770neykilWTwpAwBHiBicDtv+mOlTB/FC8kfk2WG1lXyhHDA7g78zXSQeH5pZlV//AK7kdtzVOYG2J8+TybIB9cHrXBAx1nIzsMAnPT1orYu4mZ4nCLPjQNsdKvpK6cDnsR+tbK/hiS3soGZkWOEuCVyCTj9MD61nPiOKLTbTrtIJlUgLjKn098fKtVxyFXt4GbUSCUUdxpXP5rQz/qI2LrGxYVUqmiQ6Qd2Kg1VIZZFxpfnnORn9KVreXltceFLoSSMbKFOT36fvFEniNvGBJeOVBGFz5ex9+tMprorOdhktuZWdkcBdidbjBwRuO3Ll1oiS5u4+ToIjkrltyc9v50sjbQyrOmUkOVLOMk5znGOnb0okHM6r4au2SAxIxgnrz7Z3on9Eb/oKe4IiX7yVlTJVUOyn369OfrRtrdiGHVOyKv8A3K3Pl0pO0xEelJockedWHmydsjPL39qjdxcSM0ZhCzWoKssasqH5554zUOKfDDhlknaHovgwLFVUMd8StnbvgbUJxHiE1xbSLCQIirattWrbv05UDrlyyXdsYtRAVweefnv/AHNdP4q26yQnUoLeYxtn0Hl7+tAoJMJ6ib4Gfw5xBrng9xbOrZs4y6ttuMZA+RH6UJwi/J4+TLK63DAYYbAjGDn0/pV3D1W0+E7iVASZZFUqxC4Grce2By96A4fCb/4g4Zci4VvvQmVI/BjOnI+ddXLoNy/lGo+MpP8AmVqkJJxBqbLFQC3qOfLP+aRCRGOgyS89iG2H1zRfxHFHe8dvDIXLwhFVzkKukf1JpObdFKxTsoGBlozpZjz283auiuBcpTcnQWZokmIddYBOOYx6nHzqmWYmPAYrHjYxDcfPfG1VfZEm8MSS3DLGQdK7Z545DfmKtjhjSRiJJPD5mMuNjv6bipoVcgDj5M8FtCjysrXcY1OBncHfIHr1ovibiK3tLO7klZooss4JySTjYryONvnRD2q/b+HRsGbxbxWGphtpBbf/APIom8RZp/tGZPEJ1aEJOcZ2wfX9K5v5IsJP0mJhbWLRsyKLhwMFOb788ZBP1zzoiMXLqoNm5OCSTESf0FHmEqhbT4hK8pIxlc9Rv3/lXEy+EqjsDuqj+Z/YrpSEqCfYKYfCSRpY2B1EkLv5u+w/fvRGoJEdduGTTlWY6Dk/T0pdxBOK/wDT4aYkP8TNs3IbAHOPltypcOGcZlMks9xb+OSABIxAYbg79OZ2qK+2de18IbTpbxyjxEtVcjGRGC6t1z1+ftXG7hjhjdFjwMbqmAD+oPp9aUWllPEh+0LZSlX1jwpihLcsasY5Fuh3Ao0WdydQaJEG5ZPtLcidxnT0GfepcV9g27sIguZbiUC3d0BHJY9vTfp1o4M7tmaRshRncDkdyRn95+VJLpb6TeR4FiYHyqSc8idwo/fvQRna6QEQklARGV1b8jsPYnmO1Eo35JjwzYxmOD4Wt2nKgSS68E8/xke/I0LZXdr/ALrw4QEHF0oLImBg5Xnnnk8qKuVl/wCFrDxIZIZvGCqCMadII+p1bfOs5K8sXFrCOPOrxVc6BkncUuKTsdK1JDv4lRl4vfpHavIGcOSMnOcdelDxyGRwBJox+APEASO+/vyqfxk/ERxktaBCr28ZIZQTrIOTv6YpNq47hDIInVth+AKvTfbrn95ooQTSsVkdSY3e58SVIZ4lVvMp1od/ny6HlVjW9qXKaVJXYEtjy7kD6fzqEfj3FnJqVPtBJL6ckc+n55we9emYxRuGtklJTfw20soHfG9S0l0TFc2zyKUDjKQxSLM0MEswAbJ1aCFHzwalc3Aikkga1nYLs5RGIHcZxzHKgPhm0gS+N1bxvHriYKkqlTG/PfPfP73rW21zGoLOya8DUdgR2z+XWkydTouRxbsfDEeywxyRwSskmwOnJXkOXP05dqk1rxCfD28TaT0dPN89xTO643H96lnIkkyYLEltKj1wDSibjHEo52V7uMKMgLGgGPrzo1yKlGEOGymIFCWju2mXJYo43Pbr3A39apvomndp4HmdV5RpuU77Z3oO1dghdWIcI+GBwRsabQqFu8DOA3LO30om65K0Xu7F8fDlYRMk8qkPuskZ82NOAQfYfrRawPlreS88QAHOkYbO+N98benSpTTytdzQlz4eG8nTlVludN0FXZQCwA5A5qVyrJnFR6FV3wtZibWC8kRWY6AVJ7be1eiCPhvlSSUGfaNI0IORtyA2PLn1AI601LHzHbKwBgcDIJYf0FW3caPCNSAnJbONwRjBHY0VtIhcEJbniH2SW1aRrmGSQEszZdcEkaSOfUZPTvQtpZGO+PEBPmUYy8jBlxsM/kTijmjV+HyFgchGIIODnI3z86UccX7MImty0bOMMVYjI1ClrnoZvfY24teR8VWEXGNUQ0tKrkswPcjGMHP1pa0KLMHixIioSAufL15D36+tJ7QnLSZ8zE59fN2q/hUjzLcGV2bBHM7delS4bVSFuW92xlISFVSviAnGnUyj39P2KriMsRjjjJhiJGphklSRnBPrty79Nq4uy3ESBmwRk7+lNLaxt5UZnjJbIGdRBxjHeuT4J5boHjvLiIomGEijJYtzI5dO/XP9KvS6uWZ1jaRZM4YMmrbt78/beqzGiRDSvNmXJ3OMnbJ9hVtxK9uB4RC+VOgOOfeokNSknTZXoa7udbwWYnjwA7wqH9eucbnlg0JNdrEBCz2sKKTjwrctn2PatJF96zB+Wem36Uj4jBGrhdJK7nBYkD610Kk6YeRbY2mf/9k="/>
          <p:cNvSpPr>
            <a:spLocks noChangeAspect="1" noChangeArrowheads="1"/>
          </p:cNvSpPr>
          <p:nvPr/>
        </p:nvSpPr>
        <p:spPr bwMode="auto">
          <a:xfrm>
            <a:off x="8753475" y="-722313"/>
            <a:ext cx="1200150" cy="14763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3325" name="AutoShape 13" descr="data:image/jpeg;base64,/9j/4AAQSkZJRgABAQAAAQABAAD/2wBDAAkGBwgHBgkIBwgKCgkLDRYPDQwMDRsUFRAWIB0iIiAdHx8kKDQsJCYxJx8fLT0tMTU3Ojo6Iys/RD84QzQ5Ojf/2wBDAQoKCg0MDRoPDxo3JR8lNzc3Nzc3Nzc3Nzc3Nzc3Nzc3Nzc3Nzc3Nzc3Nzc3Nzc3Nzc3Nzc3Nzc3Nzc3Nzc3Nzf/wAARCACbAH4DASIAAhEBAxEB/8QAGwAAAgMBAQEAAAAAAAAAAAAABAUCAwYAAQf/xAA9EAACAQMCBAQDBgUCBQUAAAABAgMABBESIQUxQVETImFxBoGRFCMyobHwQsHR4fEHFRYlM1JiNENTcpL/xAAZAQACAwEAAAAAAAAAAAAAAAACAwEEBQD/xAAmEQACAgEEAQQDAQEAAAAAAAAAAQIRAwQSITFBExQiUQUjMmFx/9oADAMBAAIRAxEAPwBqF3r3TV2iu01sGP4op0ZrwRgGr9NcVxUMlNlGipCNidgakWK8xipRzMMaRSptPwOx2vJAIc4xv2on7FNgHRnNQR8PlhzpnFfhFANV534RZhL7Yslt5Yfxrioh5h3phd3IlwxwQKFkk1HK7YroxvwdKdc2VfaJBsc16Lp+Rrm82KjppnoJivctMmJiTvVqTHpQ4FTRivKoeD6YS1K8h8N2wxzotL5wKUGV+9RLMf4jQ+3fkL3K+iWknYV2gjbFTzuKUTfE3DIZ5rdp9M8RK6ZCF1MDyFFLUKPYpaZvobxQNIxGcbc6tSykO+NueTSDgXxHfcRuWbwIvDLEKApOlR3Od8n0HSnqcVilZYwQWbIypyAR0z39KrvWJurosR0VJPsl9jycBlJ7YqqSAoxABz12o6C7RThkHvRRmtT5sbnvRrNNMB4YeBMIzkgjGO9RK70wvDGzFozuaF0+lPhPdyV5wUUU4rzTRAjJOwqmG4tZ5GjhuIndDhlVhkUe5IXtb6I6a7TRGiu0UVg0D6K90Yq/RXmg5rrJopxXYqwqwI2yKuxEQNivyoJToZDGn2wJ4LhGBaNlHqawnxZwSO143b8RiIVZgxdSeTDHL3zX0TxZH2ZTWV/1CtphZWd9GjeFbyMso5/ixg+2Rj51Qyu4mji4kR+DLjVf/wDUVPBtwqDzHB1E6iR0OoZG3LnTi34JFaceurgMEW4czLHGSFJAxy7+Y1ivhOO+tRNxZSW83mh/+ROoHtvW+4dM9w9m8pLkpIynTg6MgDNZjn+1WaCh+ttDNLdG3Y/SvXiRB5fzNcQWI0DageNcSi4PFGZUMssh8sanG3ViegH5/pr7lHlsytu/4pBmCehHyr0x4Us2w7nasJN8QcQuJG13GmMtskQ0ADpg8zz6n+lFcPvGkmVJVJLHdiTn0z++tVcn5FR/lFiH4xy/qVB/H7t7vNpbylLU7SOjYaTkSFPbHWgeHhYY4w0a4UALtvgUdLbklWVdl2A9O/51Q0ZC6sAucZHU88/kazsueWV7maOHBDEtqHtjceL5Gz/4k9fSjNNJLRl0qCMMMdcZ9ad28iy7Z84A8vf1rR0Orcv1zfPgzddpFF74LjyeafSvNNWNsRgZr0/hGkeb3rR3mcoMq012mpgOeYWpaT1rt52ykULG45Un+NmCfCt/4vLSAB66hj86zMV3dRQhYboqBywTv+dDcTvrq+spbWSSVgy6tJ1YzzHX0/Os+WdOLVF9Y2n2XfCHEIF4ey6l1gkEDn02/StjaTCSe3YjBEQx6DrXzL4fuHWTwxpADDzY3/xX0SHAELgjePA+e/KsvKnGdmtB7o0N7u7is4ZJZpsKgyV/i/e9Y25ubm/vLniJYkOdKKx2VAML7dT86ZcU4PbS3H2rQ5MpDPHzViQPMP6VXPaskOnQI1I0gBcY7enSn5tX6iSQjBpfTbbESQlnZ2UamYglfpTK1jxpIUDfA9T0pdazpKZCBga8dsU3gdI2CMDgEchVSZdiM3uFCgDYDvVA0scKw76cCvSijY/g58s7UIjBHVwNxtv7ZoUcw+30MwB5nka9vo5HXMMrJKn4XVtx/aq4gIolXyrkHzbnFG5B0yEjfIwBse386nrlA/8ASrgnFpZcQ32ksThZMcz2amb31rHIkbTgaz92cZDc9sjrsazd7ElvfSYXHLJPXNA8Zt7qLN9aO8gyNcLtkRk58y5zgE8x3xWhp9Y62yKGp0avfE3eEwra0OrGBnFVTXNrEwW4mijYjOl5Ap/M1854he8TlKS26xNKUEfmRfKvYHHL+1U+JczFWuhIJAunKvqz9TVz3KopegW/ZUZAVXxPMXXLkqOuR1z+VeXECCTBlk8+fLqO/vzxjpXeA4MclhHbxuM6gcgeuMbD6VzRSeOsvhpg51qVyCe+rp1+tUC3QrTwbHjK5wYWAP3g5H3HTn0rbcC4hDfXDaGDgPgAcgAKyHFYlmi8dEAwSXGcn3qz4LvEg4o8BJH2ldI3xgjf86GcdyH43TPqiQRyJHgHATAz6bUk+Kn+y8HurleYTSvfJIUH6k09iGERYzuAN/f/ABWT/wBSrh44LWzjX/1BMjEHouBjHzz8qr44Wx0pUY/hszIGC+YA7qetPIJRrJOy5DD2POsxAkou/DRsB+ZI5YBpzDODHkq4IXG/Q570eSPIcZcGoilWW3jfzE50YJ5j0+VdJEpYZ/Dg7jmPf6UpjeZreB7c5CyMSD7DejknnjBDw7IuS2fxdMUpROcgpIdUICkFkAXc5GxG/wCVETEr4cSqdTPq27DfP6Ch45mjjz93h9yTzHyFBcc41FwXhz3krCa9lytvGf42HXH/AGjYn5DrRbW3SIcklbAfiTiKLxuK0jlUtFDqm32Dk+VfcDJwe4plaXMctr4b+YSxMpB9qwHC3knm8e4cvNO5Z2bcsxrb8OVYOH3Esp0mKB3BxyGmjyRUWokRe6LZmLW4Z0RgGZCM432r2b7bJckQzeQKDgnGPfb9+lSijjW2GlizYzgDmMb4qbnRGryW0pj5D7wISfy/farCTi+TOf8Ahas947KJokGkAjAzg8unyq2Fp3uCfsniRY2kY8jjpvU1uDImdMfh4wCr4+XavUuXkYJHKWx/DIdQHtnODUWxnw8MmoJRjLCiJjZtO2CPfFJrrgMxk8axlGCcqdwQfQim0is7AuRJpP8A7mW69AatVrjdgQVzjQMeWhthboLtjLhfxPcwo4v7d3ICjEbhiSF3wcdxnfv6VnuN8YuOMXSTzgRxoulEBJ05Odz13pjmckh2wp20kjt60iigkmmNskbvNkjCjc10Y82T6ilwiqdHjkWZcEgfKr+DpdTpKkAzHnlqGodzipWlkwnurW6UrPERszciOfKquHyaeIuoIBIO46YP+a6a+LDxyuVGt8AHh8UAfRIHzhVJPLvU7iWeCyka7uoJMbBW2LdBvvzNTueIta2VjEVjIlgLeYeYMCADnr1GKRzzPK4MuDg7EgHPLBx8qVCLathZMiTpDL/dMxajburg+Uk7Z9ewrD8aurq7vC3EMtODpZeQUdMDoP61qI1L9SrA96V/EXD4Xt5LuAS+Op1OM5BHUj8qdFKLFOUpLnoA4I0SXcZlKhFLHc4yegz/AF2rczRLHw7iisGESwaMYzkEivnfCQ815HEp3YlTkjGG9/c1vmlaKx1OWYSuB5tyAD3HPAApWVfJFiD/AFsRwQQRENGHAzqJ1/2FVXs9qsuZg77D+LYfWmVw1rcLmS5eMH5Z6dd6UrJwiCZiOL3mo7FVXUPf8Jp8XyVZKlxQ7mwkZeQosY/FrcLgVFNRLNF4TKVxtIM/LerpXXRraQCM4ALHcnGdvpQ0sTSgSwXAt0JwRGoye+djtQVQT56LhFKwbyIcbZMisc9tjVLKCxyjKP8Ax2z9K6KNEKxx3keSVLKSd8cxlcb/ANutMYjDHqAj+8yNOFYqoHX61zaQahu8i3IWPAyuQATkj+VVFGg4pBdQHBIYNjpgZ6+g/KnkccpIMngMRkn7o4b5GhOLWUi8Pmcyx6kwy6IguN+mPQmhUk3RPotK0GcQt7We2biAtoxdhlLSAkeKpxuQOe2N/Ss5wq0H+63GoEKH2IG252FaCASycAhDyCJgMM7LsqgHBPptVXArNZ57uFblZpElhkMg5MBkMPz+oqE38kyXSakiXH0SOe3h0DSkA58tyc/pS+OM4KiQHJwM6R9P80249EftEBYOZBbL5dBwdz1770neykilWTwpAwBHiBicDtv+mOlTB/FC8kfk2WG1lXyhHDA7g78zXSQeH5pZlV//AK7kdtzVOYG2J8+TybIB9cHrXBAx1nIzsMAnPT1orYu4mZ4nCLPjQNsdKvpK6cDnsR+tbK/hiS3soGZkWOEuCVyCTj9MD61nPiOKLTbTrtIJlUgLjKn098fKtVxyFXt4GbUSCUUdxpXP5rQz/qI2LrGxYVUqmiQ6Qd2Kg1VIZZFxpfnnORn9KVreXltceFLoSSMbKFOT36fvFEniNvGBJeOVBGFz5ex9+tMprorOdhktuZWdkcBdidbjBwRuO3Ll1oiS5u4+ToIjkrltyc9v50sjbQyrOmUkOVLOMk5znGOnb0okHM6r4au2SAxIxgnrz7Z3on9Eb/oKe4IiX7yVlTJVUOyn369OfrRtrdiGHVOyKv8A3K3Pl0pO0xEelJockedWHmydsjPL39qjdxcSM0ZhCzWoKssasqH5554zUOKfDDhlknaHovgwLFVUMd8StnbvgbUJxHiE1xbSLCQIirattWrbv05UDrlyyXdsYtRAVweefnv/AHNdP4q26yQnUoLeYxtn0Hl7+tAoJMJ6ib4Gfw5xBrng9xbOrZs4y6ttuMZA+RH6UJwi/J4+TLK63DAYYbAjGDn0/pV3D1W0+E7iVASZZFUqxC4Grce2By96A4fCb/4g4Zci4VvvQmVI/BjOnI+ddXLoNy/lGo+MpP8AmVqkJJxBqbLFQC3qOfLP+aRCRGOgyS89iG2H1zRfxHFHe8dvDIXLwhFVzkKukf1JpObdFKxTsoGBlozpZjz283auiuBcpTcnQWZokmIddYBOOYx6nHzqmWYmPAYrHjYxDcfPfG1VfZEm8MSS3DLGQdK7Z545DfmKtjhjSRiJJPD5mMuNjv6bipoVcgDj5M8FtCjysrXcY1OBncHfIHr1ovibiK3tLO7klZooss4JySTjYryONvnRD2q/b+HRsGbxbxWGphtpBbf/APIom8RZp/tGZPEJ1aEJOcZ2wfX9K5v5IsJP0mJhbWLRsyKLhwMFOb788ZBP1zzoiMXLqoNm5OCSTESf0FHmEqhbT4hK8pIxlc9Rv3/lXEy+EqjsDuqj+Z/YrpSEqCfYKYfCSRpY2B1EkLv5u+w/fvRGoJEdduGTTlWY6Dk/T0pdxBOK/wDT4aYkP8TNs3IbAHOPltypcOGcZlMks9xb+OSABIxAYbg79OZ2qK+2de18IbTpbxyjxEtVcjGRGC6t1z1+ftXG7hjhjdFjwMbqmAD+oPp9aUWllPEh+0LZSlX1jwpihLcsasY5Fuh3Ao0WdydQaJEG5ZPtLcidxnT0GfepcV9g27sIguZbiUC3d0BHJY9vTfp1o4M7tmaRshRncDkdyRn95+VJLpb6TeR4FiYHyqSc8idwo/fvQRna6QEQklARGV1b8jsPYnmO1Eo35JjwzYxmOD4Wt2nKgSS68E8/xke/I0LZXdr/ALrw4QEHF0oLImBg5Xnnnk8qKuVl/wCFrDxIZIZvGCqCMadII+p1bfOs5K8sXFrCOPOrxVc6BkncUuKTsdK1JDv4lRl4vfpHavIGcOSMnOcdelDxyGRwBJox+APEASO+/vyqfxk/ERxktaBCr28ZIZQTrIOTv6YpNq47hDIInVth+AKvTfbrn95ooQTSsVkdSY3e58SVIZ4lVvMp1od/ny6HlVjW9qXKaVJXYEtjy7kD6fzqEfj3FnJqVPtBJL6ckc+n55we9emYxRuGtklJTfw20soHfG9S0l0TFc2zyKUDjKQxSLM0MEswAbJ1aCFHzwalc3Aikkga1nYLs5RGIHcZxzHKgPhm0gS+N1bxvHriYKkqlTG/PfPfP73rW21zGoLOya8DUdgR2z+XWkydTouRxbsfDEeywxyRwSskmwOnJXkOXP05dqk1rxCfD28TaT0dPN89xTO643H96lnIkkyYLEltKj1wDSibjHEo52V7uMKMgLGgGPrzo1yKlGEOGymIFCWju2mXJYo43Pbr3A39apvomndp4HmdV5RpuU77Z3oO1dghdWIcI+GBwRsabQqFu8DOA3LO30om65K0Xu7F8fDlYRMk8qkPuskZ82NOAQfYfrRawPlreS88QAHOkYbO+N98benSpTTytdzQlz4eG8nTlVludN0FXZQCwA5A5qVyrJnFR6FV3wtZibWC8kRWY6AVJ7be1eiCPhvlSSUGfaNI0IORtyA2PLn1AI601LHzHbKwBgcDIJYf0FW3caPCNSAnJbONwRjBHY0VtIhcEJbniH2SW1aRrmGSQEszZdcEkaSOfUZPTvQtpZGO+PEBPmUYy8jBlxsM/kTijmjV+HyFgchGIIODnI3z86UccX7MImty0bOMMVYjI1ClrnoZvfY24teR8VWEXGNUQ0tKrkswPcjGMHP1pa0KLMHixIioSAufL15D36+tJ7QnLSZ8zE59fN2q/hUjzLcGV2bBHM7delS4bVSFuW92xlISFVSviAnGnUyj39P2KriMsRjjjJhiJGphklSRnBPrty79Nq4uy3ESBmwRk7+lNLaxt5UZnjJbIGdRBxjHeuT4J5boHjvLiIomGEijJYtzI5dO/XP9KvS6uWZ1jaRZM4YMmrbt78/beqzGiRDSvNmXJ3OMnbJ9hVtxK9uB4RC+VOgOOfeokNSknTZXoa7udbwWYnjwA7wqH9eucbnlg0JNdrEBCz2sKKTjwrctn2PatJF96zB+Wem36Uj4jBGrhdJK7nBYkD610Kk6YeRbY2mf/9k="/>
          <p:cNvSpPr>
            <a:spLocks noChangeAspect="1" noChangeArrowheads="1"/>
          </p:cNvSpPr>
          <p:nvPr/>
        </p:nvSpPr>
        <p:spPr bwMode="auto">
          <a:xfrm>
            <a:off x="8753475" y="-722313"/>
            <a:ext cx="1200150" cy="14763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3327" name="AutoShape 15" descr="data:image/jpeg;base64,/9j/4AAQSkZJRgABAQAAAQABAAD/2wCEAAkGBhQSERQUExQVFBQUFRcXFRcYFRUYGhUXFBcXFBQUFhYYHCYeFxkjGRQUHy8gIycpLCwsFR8xNTAqNSYrLCkBCQoKDgwOGg8PGikfHyQsKSwsKSkpLCwsKSkpLCksLCkpLCwpLCksLCksKSwpLCwsKSwsLCwpLCwpLCwsLCkpKf/AABEIAMIBAwMBIgACEQEDEQH/xAAbAAABBQEBAAAAAAAAAAAAAAADAAIEBQYBB//EAEAQAAEDAgMFBQYDCAEDBQAAAAEAAhEDIQQSMQVBUWFxBoGRobETIjLB0fBSguEUI0JicpKi8TMVQ7IWU4PC0v/EABoBAAIDAQEAAAAAAAAAAAAAAAABAgMEBQb/xAAvEQACAgECBQIEBQUAAAAAAAAAAQIRAwQxBRITIUEiURQyYYEjQnGx4RVSkaHR/9oADAMBAAIRAxEAPwCphKE6EoXpzlDYShOhKEANhKE6EoQA2EoToShADYShOhJADYShPZSJ0H69OKK3ZdU3APgb/VYcnEMEHV2aYaXLJXRHhKEephHNs4QhQtWPLDIrg7KJwlB1JUNhKE6EoVhEbCSdCUIAbCUJ0JQgBsJQnQlCAGwuQnwlCAGQlCfCUIAbC5CfCUIAZC7C7CUIA5C5CdCUIA5CS7C6gB8JQnwlCBDISyp8JQgBkLkIkJQgBmVchEhMqOj5KMpKCcnsSScnSGuspGGw03cJHUdbqN7rjvkH5WhWdMhxBGu/mYXmdbr5ZfTDtH9ztabSKHqluT8JVAMRwtbUawfkp37SHGwiw5RzCg0ja4jzv3a/ou0j71zvP1j75LkWdGidi8KHtOkiO8bwqHaWzC33hpvV8KwgRvHgUytSJ6bxx3GD8lbg1E8E+aJXlwxyxqRlMq5Ct8bsJzZLPebw3jjbeFWZV7PBqIZ4c0H/AAecy4pYpcshmVchEypQryoZlSyp+VLKgBmVLKnQlCAG5UsqdCUIAYbIWP20PY4Ysktd7Rj7WBa/Mz80HwKBtWkajSxrsuk9/wArKHs1hpVjTdo6DG484XA4jqblyR/L+/8AB09Jh7cz8mhYaWSXe6SQJzfDO8zuC7TwtN9X2dOq1xjNodNd0jzVfhjZ1I3aZHERNlabCwTaBLWGmS7loJ4Lnw1+bGn639+/7muelxyfyk1/ZiCB7Vsm/wAJ+vXwUPF7JLAffa6DBEEX3iTYnkrPaWOdRAeRnEi3Acb6BdpNoVQXOY4ZryQ4g/0vFt2hupw4nqLTbv7IhPR4qrb7mchLKpeOoNa73CCDzmOqjwvUYsiyQU15ONOLhJxYzKknwkrCISEoRMqWVAgcJQiZUsqQA4ShFayVGrVYNtBqVk1Osx6f5u79jRh088u23uOe6OvBQTmJkgchrHdvU9rswmLgJ7GA9fHyK85qddkz9n2XsdnBpIYu+7IrGE6gciBlPSOIVhghBAI6ct47jKY3Ci8C9pmfJWFCna/n3/osNmsMWSBx6LgafO/zXcpGlwPv76IzG6E2+agySGveAOcp7a9uKFUZfd699lwx370hhnVpAug18rtRJ4kCfFMc+DZHosDjopRk4u06E0nuV1fDAagRxH6KP+y5vhM8t/cd61L9nyCYWRx4NOoRoAZHRbMOuz4n2lf0fczZNJhyLav0GliWVSW1BUF7Hj9fqhvpEGDqvT6XVw1Ebjv5Rw9Rp5YXT29wWVLKiZVyFsMwzKmvIAk6BFhRdog5IGpMDqqc2Tp43L2J4480lEhUiXVgALkS7v0t0R+1OzSGsrNsR7h77jylS+z+HF3O+Lf3WWiFKWQQC2ZINwRHBeLlkbnzM9KoLlpHn2B2plID5B6K5wfaGD7lJz3aHRo7yVYbT2bShpYwAHUga8LqNRwwbouhpNF8T6n2Rj1Gp6Pp8hK+0q1ZjmPZRYx24AvcOeYwAfFAwVD2UGm5zSN4cfMad0I8JQu9j0WDGqUf89zlT1GSbtsficU6oZeQTxgBByp8JQtUYqKpbFLbbtjIXESElIQWEoRMqWVIQOF1lOTAT8qhu2nBexvxC08Cses1HQx8y38GjT4urOnsHqxJAvGvPiodWnI+96s8DgiR6orsHAiF5GWSU5OUnbPRRgoqkQ8NhxkuLnehvcAYGgVhihkpE8AqT9qBuLqNWSbLOhVi4i/jfipbHSqei+4nRTASD9/JMVlvTEd6aWniT19LILan+k4Yjh4JUNMLMDn3pryACfue9DLgBOqYZN9yVErFGm9TsELg/YQKFMkq2wuGgc9/Likwslt0PJZftVhxLSNb+V4571pySqbbGGzixu3dxSGjKUHajeDbuN1cYan7Zpv7w+Hd+VVDKkEWLSA7NMAtOctHUHK/yV7smiRJG8/JW480sM1OG5HJjjli4yID6ZBgiCmwrzGUmmMwIM2I1uVBOBG5w7x3L0uHimGcfW+VnBy6DLF+lWiA62qZSw2bM5wIsWsnzPkpp2bmIBNhf6SuVnWgaDT5rm8Q4gsq6ePb3Nuk0bh657ldQkA5d5HrBV5tKtkw5dfQTbxVXhcoiTvHqrfHuBoxxIHzK5eODyTUVuzdOShFyfgjsqh2GBnMCQWlQcqJg6uRr6YbDS6RwFot5JZV6jhmKWLHKMl5Zw9bkjOakvYHlSyomVLKumYQeVLKiZUsqAB5UkTKkgAmVLKnwlCABm1+CyvZqqX1HE3zEnreJ8lrHtsehWK7L1D7RsfgC4nFvlX3Olw/5mel4GlASq0fesiYN1hxR3N3rzR2ym7QuDMPUJsBHeSQIXn1DGZTP8Pot520ouqYVzGCTnabb8suPovMKdQxzWnCrjZRkdOjVYTHA79FZDH6Dd9wsVQrkK3oYonenKFBGVmlZifvRS2ut1VDgmyZJgcrq6osAG7vj0VTLUGjM4KRTpmRvCbhqet1YU2brKNjB0wRbST9lWVKqG2Opv5qoxeLykfLuVc/H/vGibkHyj/9eSQzXmtIVe8AkpuFr+6BK5VseqrsmkRMdsdtSTYEiM0Xtp5kqRgMPkaBoUaliNUXDU81yOY6XQwBVqMhRKuEv1+wrB7SIJTGwSJ0TEVtf3Qq59IZc08+qttrOEEC5Og9ZVI7COaBeW8T4ppCC4fCtNOSPekHvCe90xyQ8OCBvRIXo+F6Nw/Gn9v+nF12oUvw4/cZCUIkJQu6csHCUIkJQgAcJQiQuQgBkJIkLiACQlC6ko8yHTIe1qhbQquGoY6PCFguzmIy1ByJb43C9Cx72Ck81LMynN0j1XnGAEvMbwHDqP0IXG4l3r9DoaLsexYC7AeSmPCq9jVZotPIKya+YXmnudxEPG2APAjxgrD9rNj0yx1anZwu9o0I3uHAha7tTiwxlMSJe/xytM+o8VW0cK1+oBa4HMOULThi+1GfM13POqfNSaVQhaXH9jwb0jH8rtO527vlZvF4J9J2V7S07uB5g6Fbs2nnj+Zfcz4ssZ7Mu9lYqFbVdpwRAJtc8D0WPwuMym5juVthtsMAgyeYBWCUWa4yLultjcAVOw+IqOEAG+8/fNVmCxjTozvNlfYao4izmt6CT3KplhHfgXEEuOizeIx8YuNzW5e8kE/LwW6/Y/3dR0yWsJufwiT6LzzZdQftDswBc+YJ3EmSBwJ0lTguzZXJ90jVU8fcQpOIxZLQeCo8LVdnyxINwYgxwICsajwGkv8Ada25J+ipce5cn2JGErnU7/RWVXaxpw0CTEz4D6qqwdSRmAtukRPOOCdUwwcSSJJ1N7+C6Wn4dkyx5n2/Uw5tbCDpdzrNtybkWXMTttjWyXtHPnrFkAbHpf8Att8EVmCYNGNHRoWpcId95Io/qPtEqqe2cz/dDqk7w0x46Kwaxzrv03N+ql5Esi24OHYcT5n3f+jNl1mSapdgUJQi5Esi6fOjDysFCUIuRLKjnQcrAwuwiZVzKjnQcjBwlCJC4Uuoh8jGQurspI6iDkZHGKbxHiunFtGrh4rGDbFY6MP9qPT2hiD/ANo/2lcN6xnWWmRJ7S1zXbSYJa0uvcayGjTq5Z9jAyow7iCB/d8wPJWOMNYw57C2IyiCIgyXffFQBhi9zAwEu92BzgT/AOTllnkeR22WKCh2R6b2bdNENO5Px+2XUamRrQYaDM8R9ZHcgdlPfpgbwMvhxR9uYfJUYcou3KbiZaSdfzLmeTdboou0uLZXpMBik8OcQRxhs90ImzNnupPvX9ozKQQWwZ3aa/ohYnB1HuJbka5sZS86B1y5ttSA0T14pg2bi91Ske/9Fuw5o413qzNPE5l77RvH1TalOm74g10cWz6hUb8HjJ1b3ZU+ns/GHV4HUj5LW+IN70UrRrxZLxewcM65YG82y3yFvJQD2Son4alQdwPyCs6Oxap+OuT0aI8/oplDY0avqH80egWaerxvdIvjp5Lyymw/ZgDSrUj+kKXRwDWOGWpUniRIMfl+4VwzZbf5/wC9/wBUOvsEO0qPb3k+pVK1OLzEs6Mv7itx+zXOa4NxVSnn1EtLSNYy2gd6x9Kg6njDTFTPlbOYCNQDGq3n/pMHWtU8GrLYTZcY7EQS4MIYCSJMAAzA5FTlmxTi1BUV9KcWm3ZOpMIcHcPRW2z6ZfmeQS1piYkTr5W8VFNExZa3ZuG9lTazeBfqbnzWWOXpyUqui9w5ouJSmsz8TfFMOKp/iCvcZs2lV+NjXc4g9zhceKze0ewDXSaVV7Dwd7w8Rcea6MeK3uqMj0K8BX46mP4gop2wJs23EuaFnsf2RxNPVrnjiwlw8NR3hVr9nVBq1/8AkrvjnLZkPhUvBthtenF4HLM0oVbbjQfdgjiTHlqsMcK7ge/Mmuw7uB8E/ipB8PE3tPblIi7g3vlddt2j+MLz12GPByYaHJ3j+iPipB0Im8q9o6e6/UgITu07OXj+iwjmdfH9Ewjl9+CPiZC6ETdYjtOyPc15/RQ6vaZ25zfALHP6ev0Qi3kl15MOlE2Z7Ru/H/i1DHaYjV09wCxpbyTCCjqz9x8kfY3I7Wt3kDu+jklhYP2UkdSfuLkj7Gmbtup+M+Sf/wBZqfid4qyo7Ew4Ew53e4+TdVZUNkURpTb3ifVct5ILwblCXuZl2Ne/UuO7UnVdoYR+YZGOiBEAyDF7rZU6IGgA6CPRGa1Q69bIfSvyP7GPysGa0OcDOoINx6LU47AU6jWlwnKZ62JI8ln9i4eH1G8Sx397Gk+cq8xji1ok3AdHcI+aqlvY17GNqbLe97nuqmXGbCI4ATuCk0dmx/3Kh/PHopgYntaoPIyzlQylRA4nqSfVSGgLjWIgYOKg5Do61EBQw1PazmlY6HhPCGGFdAKVjCBZjs7gC72tSP8AlqvcOmYwtI90A9FZbL2WKdNrTubf5+oV+LZlU90UtDZMOa47jPfz+9ysw5LFu94xushB6rm7ZJLsFJTC4rheuSokgVSsVFqunX0UxwUd7UwIFbDtO5vgFW4rZAOkDvd8irtzEFzfuFYpNCaMviNjOGh8z81V4jD5fi9Cts9nIeCi16QP8I8JV0crIOCMO7LzQnZefitNi8PrDY/+MfVVdTAmdY6t+hWiM0ylxZUuaOaE9nI/fcp1bBHr3FR34X7gq1SRBohPb18UFw5eanuojmhOp8ipKRCiEfu6SlZBw+/FJSsVHojGwjNQKT57vVFBjquO2bgzQnxu3/X/AGhN8eSI2pkcwuEgOaXHlIJ+UpEi02dhyMTVaN1Oi7+3Mz0Cs9rkQeIb6kD5qJsiu19WrUaQ4e6zh8BdmFubvJHxwzF7Yvkme6f/AKqctitblOHf7Tw5CiB10Ke1pGt1SWhQ9Oa7r4ITHooImJvwSGECcG31Q2jy5J7W70gHnquhyYfTquoAkYelne1vFwnoLn081f2EumxGUdxJPqPBZmniMj2O1jN/4n6K12pi/caG2zQegi/3zV8HULKpK5EE1JvxTQ5Na5JzhMX8FTZbQ8FKU2PuE3fw8vmgQ9Nc1cn7lNcmI46mhOpI8ppCYEV1HmUF1FTy0IbqQ4poCsfQUStgQfsK4qUEB2HKmmBn62yh0UKtso8T5LTvodPBR30OitU2iDimZOrhCOPgFFfI4/fcte/D8go1XBzuHgrVkK3AyBqfypLSnZw/CPBJWdREORlo3TW6IDyv8lmMV2gc6zPdHHf+ihnGPP8AE6epWXpNlnURuBUkc+HBPDt9+9YQYp4PxGepRztB51e6/Mo6IdU0mwMaMLjHseSKdYhzHTaTMieM27gtk85q7HTZ1ID+oAvC8x2djv3gDzLTYzeOC2+MxJouwjv4TmafEPA8HP8ABKaCLBvF8usW6EWKcOOnGfRZ7tlSfTxBc1zgyqM4gmJ0cPn+ZUlPG1BYPdHUpLDatMl1aN9Tdxb4hGaRYmPryHBYKntmqLB5y87+qM3btY2zx3DxSeFjWVG5c8yI7/oqHaW16zKjmgs4gRu53VaNrYl8AFzuJaFHZga1V5s6Tc5pAtx4ojjS3FKTexPZ2mrkwCCSbQBqd3NScJVxczLWybgxHgu7M2UWQ54HtM1r2jyurupMAcTcjQcyN6jKUV8qJRi/LJOGcHVabTBlxt+VxUzaNENDL6g68iomzKR/aaQP8OZ3+OUW6uUrtIwF1NpnQnSx4id2iX5A/ORfacgu+05BQWTe4HAawe9GAiOMbp1VZYSCwEXHmuPqbhM8ZQi5x5rhFjbyT7AFdXiJ9J+STq4GoJuNw3nVBp0zpAAGl7rsEHUeKOwgwdNxOvDysmsJvJA4ROiGdNSD0FuXBOyBMVDi8cfvwTSeZ8kx5jQT3oT5HwiTz396aCgxqCY+SY6oJibobnERbrH6IRnkmKg5goTmBA9q7TXvAXCSBYKYjr6IQH0uaeaxEAm50t9gJVC7XX5/qmIjmmUk/Md9uSSlQrMBK60rlxqEgtJnCByNTYTZokqTg8BTeB+9yngWgeF1MHZt02eI4wZVbmluTUG9iJR2XWOjHdYj1W5rYF+J2fGlakWuHVlj/iT4LNt2ZXb8FUdJcPqtX2GrvzPbWAvadxDgR6j/ACVTlflEuWkC2ls39swjQIFWmf8AIWe3vFx0Cx+I2BVYJjMOV/JakbRdhseaDmOisQAZAFrNqA7wRAI4tWj2jsAOl7HZDvB+EnrulQUpRJNRZ5TQow795LRy18wr5uw6T2/u336g+KtsRgQSQ9rXEW485ChVdhjNmpk03D8Jt4IeS/oSUK+oNmDxDBDarSNwN/UKwo4mqGgVGBx4sINv6SR5If7LXFxVDj+EtAB8NERm0iB+9Y5p45SR3EKpu/Zk0qD0MQxzvdII3gmHAjdBujtqCY3eigmhQqEOLbnQlpbPeYlcr7Oa3/icWO43IPIgqLSJJs0Gwgc7yTmyhoEA/wAThvOvwo+32Zi3Kb37tFXdj6zwarat3e6W21aJmI5keIV9jvZmnDoDgTHEFWuPpoq5vVZnX0zBMXAvz6EJ9RkAac5UWjWfmcHaScptpNhI1496cXkqlquxcnfcMa3DXkl7e1wgFjt3qE0B/BKh2G9qnNxLQowq8YXWUg7gnTE6JTq0oAqG8xN4idN084XRAsk6EwGiSbkR3yuVKbCQSJI0JQqmJpg3cJ6qO/Fh3wtJE8xHNTSZHsSnMgyIjeDfwKE4SZuDy+iHWDos7pF/EFDp1H/xBsHRzZt1BunTAIGXMnXgI+f0TcRSJjK5o4y3XzTKuKyxIJnWI8kNtczdpHEWkcCpKyLoKaFokKP7ICdSOpKeajgNJHIH0hDfJOoHIiVJEWNFIcfX6pIkfcJJiK3K06tB7go2I2Ox12+6eWngpNNiOKfNRuS2JVF7lN/0B257fNHpYPEsgNdYaDNbpBVsG80RreaHkn5EoR8EKltioz/lpmPxBW2yO0FP2rIdqQI0JkiPOED2feg09n0w/OB70yOR5cFG1uyVPY3u2/Z1QLXb8JGonXu0tyWbxVfK7IXh28QSR+h5JrNovcILp/qg+eqh1qkW4k3A1J101SdMUU0S88LoxKi5rwZv4IjQAq6LLJH7RyRBiiovRc9reIRQyTiqftGls2PjbQgqtfhazYDauYfzD1Knh3RdbPEIUmhONlv2YqBkvrOaKnwho0jjJ1JRNvPaWl7W++fM6XB3KmNYjUW5SfLengEnkpc/0I9OmOi194vHFcDI0TimZlWWD5TqdtUB9TouCsigC1aTTulCaQ2zQmvroJqOKkkIJVJOpCQfOt0EvPJFNG0kqVMR3oPJdLihsbz107l2RflzRQHHJpQ61cAWPL7lAdiHm4aCN9xIPTepJCbC1AQmB075QX4l5aYHeRbooNB8k5oY5pEEGQe7WeSmokWyex5vBB+S7UKA2sIJbd28f70USpj7++0sMqdEbJ2YpKCcaz8Q/uST5SNgaBsp1M2SSUGSiFXQV1JQZJbBmLiSSQxuGN0Z+oSSR5Gju9GISSUWNDmLjikkqyZzcU4G6SSRJDwU6UkkhilNOi6kmgAgruDvMpJKxbFcjmI+FyPhD7g6JJKb2IogYke8u4d5h4kxCSSEBKpafl+irPaGRc7t/wDMEkkICU1gzGw0VZsc3P8AUfVJJTRFk55uFQYge+eRMcl1JOIpk93HeSJP5QoWPM0gTcyUklYtytmVfVMm514rqSS0lJ//2Q=="/>
          <p:cNvSpPr>
            <a:spLocks noChangeAspect="1" noChangeArrowheads="1"/>
          </p:cNvSpPr>
          <p:nvPr/>
        </p:nvSpPr>
        <p:spPr bwMode="auto">
          <a:xfrm>
            <a:off x="8753475" y="-722313"/>
            <a:ext cx="1971675" cy="14763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3329" name="AutoShape 17" descr="data:image/jpeg;base64,/9j/4AAQSkZJRgABAQAAAQABAAD/2wCEAAkGBhQSERQUExQVFBQUFRcXFRcYFRUYGhUXFBcXFBQUFhYYHCYeFxkjGRQUHy8gIycpLCwsFR8xNTAqNSYrLCkBCQoKDgwOGg8PGikfHyQsKSwsKSkpLCwsKSkpLCksLCkpLCwpLCksLCksKSwpLCwsKSwsLCwpLCwpLCwsLCkpKf/AABEIAMIBAwMBIgACEQEDEQH/xAAbAAABBQEBAAAAAAAAAAAAAAADAAIEBQYBB//EAEAQAAEDAgMFBQYDCAEDBQAAAAEAAhEDIQQSMQVBUWFxBoGRobETIjLB0fBSguEUI0JicpKi8TMVQ7IWU4PC0v/EABoBAAIDAQEAAAAAAAAAAAAAAAABAgMEBQb/xAAvEQACAgECBQIEBQUAAAAAAAAAAQIRAwQxBRITIUEiURQyYYEjQnGx4RVSkaHR/9oADAMBAAIRAxEAPwCphKE6EoXpzlDYShOhKEANhKE6EoQA2EoToShADYShOhJADYShPZSJ0H69OKK3ZdU3APgb/VYcnEMEHV2aYaXLJXRHhKEephHNs4QhQtWPLDIrg7KJwlB1JUNhKE6EoVhEbCSdCUIAbCUJ0JQgBsJQnQlCAGwuQnwlCAGQlCfCUIAbC5CfCUIAZC7C7CUIA5C5CdCUIA5CS7C6gB8JQnwlCBDISyp8JQgBkLkIkJQgBmVchEhMqOj5KMpKCcnsSScnSGuspGGw03cJHUdbqN7rjvkH5WhWdMhxBGu/mYXmdbr5ZfTDtH9ztabSKHqluT8JVAMRwtbUawfkp37SHGwiw5RzCg0ja4jzv3a/ou0j71zvP1j75LkWdGidi8KHtOkiO8bwqHaWzC33hpvV8KwgRvHgUytSJ6bxx3GD8lbg1E8E+aJXlwxyxqRlMq5Ct8bsJzZLPebw3jjbeFWZV7PBqIZ4c0H/AAecy4pYpcshmVchEypQryoZlSyp+VLKgBmVLKnQlCAG5UsqdCUIAYbIWP20PY4Ysktd7Rj7WBa/Mz80HwKBtWkajSxrsuk9/wArKHs1hpVjTdo6DG484XA4jqblyR/L+/8AB09Jh7cz8mhYaWSXe6SQJzfDO8zuC7TwtN9X2dOq1xjNodNd0jzVfhjZ1I3aZHERNlabCwTaBLWGmS7loJ4Lnw1+bGn639+/7muelxyfyk1/ZiCB7Vsm/wAJ+vXwUPF7JLAffa6DBEEX3iTYnkrPaWOdRAeRnEi3Acb6BdpNoVQXOY4ZryQ4g/0vFt2hupw4nqLTbv7IhPR4qrb7mchLKpeOoNa73CCDzmOqjwvUYsiyQU15ONOLhJxYzKknwkrCISEoRMqWVAgcJQiZUsqQA4ShFayVGrVYNtBqVk1Osx6f5u79jRh088u23uOe6OvBQTmJkgchrHdvU9rswmLgJ7GA9fHyK85qddkz9n2XsdnBpIYu+7IrGE6gciBlPSOIVhghBAI6ct47jKY3Ci8C9pmfJWFCna/n3/osNmsMWSBx6LgafO/zXcpGlwPv76IzG6E2+agySGveAOcp7a9uKFUZfd699lwx370hhnVpAug18rtRJ4kCfFMc+DZHosDjopRk4u06E0nuV1fDAagRxH6KP+y5vhM8t/cd61L9nyCYWRx4NOoRoAZHRbMOuz4n2lf0fczZNJhyLav0GliWVSW1BUF7Hj9fqhvpEGDqvT6XVw1Ebjv5Rw9Rp5YXT29wWVLKiZVyFsMwzKmvIAk6BFhRdog5IGpMDqqc2Tp43L2J4480lEhUiXVgALkS7v0t0R+1OzSGsrNsR7h77jylS+z+HF3O+Lf3WWiFKWQQC2ZINwRHBeLlkbnzM9KoLlpHn2B2plID5B6K5wfaGD7lJz3aHRo7yVYbT2bShpYwAHUga8LqNRwwbouhpNF8T6n2Rj1Gp6Pp8hK+0q1ZjmPZRYx24AvcOeYwAfFAwVD2UGm5zSN4cfMad0I8JQu9j0WDGqUf89zlT1GSbtsficU6oZeQTxgBByp8JQtUYqKpbFLbbtjIXESElIQWEoRMqWVIQOF1lOTAT8qhu2nBexvxC08Cses1HQx8y38GjT4urOnsHqxJAvGvPiodWnI+96s8DgiR6orsHAiF5GWSU5OUnbPRRgoqkQ8NhxkuLnehvcAYGgVhihkpE8AqT9qBuLqNWSbLOhVi4i/jfipbHSqei+4nRTASD9/JMVlvTEd6aWniT19LILan+k4Yjh4JUNMLMDn3pryACfue9DLgBOqYZN9yVErFGm9TsELg/YQKFMkq2wuGgc9/Likwslt0PJZftVhxLSNb+V4571pySqbbGGzixu3dxSGjKUHajeDbuN1cYan7Zpv7w+Hd+VVDKkEWLSA7NMAtOctHUHK/yV7smiRJG8/JW480sM1OG5HJjjli4yID6ZBgiCmwrzGUmmMwIM2I1uVBOBG5w7x3L0uHimGcfW+VnBy6DLF+lWiA62qZSw2bM5wIsWsnzPkpp2bmIBNhf6SuVnWgaDT5rm8Q4gsq6ePb3Nuk0bh657ldQkA5d5HrBV5tKtkw5dfQTbxVXhcoiTvHqrfHuBoxxIHzK5eODyTUVuzdOShFyfgjsqh2GBnMCQWlQcqJg6uRr6YbDS6RwFot5JZV6jhmKWLHKMl5Zw9bkjOakvYHlSyomVLKumYQeVLKiZUsqAB5UkTKkgAmVLKnwlCABm1+CyvZqqX1HE3zEnreJ8lrHtsehWK7L1D7RsfgC4nFvlX3Olw/5mel4GlASq0fesiYN1hxR3N3rzR2ym7QuDMPUJsBHeSQIXn1DGZTP8Pot520ouqYVzGCTnabb8suPovMKdQxzWnCrjZRkdOjVYTHA79FZDH6Dd9wsVQrkK3oYonenKFBGVmlZifvRS2ut1VDgmyZJgcrq6osAG7vj0VTLUGjM4KRTpmRvCbhqet1YU2brKNjB0wRbST9lWVKqG2Opv5qoxeLykfLuVc/H/vGibkHyj/9eSQzXmtIVe8AkpuFr+6BK5VseqrsmkRMdsdtSTYEiM0Xtp5kqRgMPkaBoUaliNUXDU81yOY6XQwBVqMhRKuEv1+wrB7SIJTGwSJ0TEVtf3Qq59IZc08+qttrOEEC5Og9ZVI7COaBeW8T4ppCC4fCtNOSPekHvCe90xyQ8OCBvRIXo+F6Nw/Gn9v+nF12oUvw4/cZCUIkJQu6csHCUIkJQgAcJQiQuQgBkJIkLiACQlC6ko8yHTIe1qhbQquGoY6PCFguzmIy1ByJb43C9Cx72Ck81LMynN0j1XnGAEvMbwHDqP0IXG4l3r9DoaLsexYC7AeSmPCq9jVZotPIKya+YXmnudxEPG2APAjxgrD9rNj0yx1anZwu9o0I3uHAha7tTiwxlMSJe/xytM+o8VW0cK1+oBa4HMOULThi+1GfM13POqfNSaVQhaXH9jwb0jH8rtO527vlZvF4J9J2V7S07uB5g6Fbs2nnj+Zfcz4ssZ7Mu9lYqFbVdpwRAJtc8D0WPwuMym5juVthtsMAgyeYBWCUWa4yLultjcAVOw+IqOEAG+8/fNVmCxjTozvNlfYao4izmt6CT3KplhHfgXEEuOizeIx8YuNzW5e8kE/LwW6/Y/3dR0yWsJufwiT6LzzZdQftDswBc+YJ3EmSBwJ0lTguzZXJ90jVU8fcQpOIxZLQeCo8LVdnyxINwYgxwICsajwGkv8Ada25J+ipce5cn2JGErnU7/RWVXaxpw0CTEz4D6qqwdSRmAtukRPOOCdUwwcSSJJ1N7+C6Wn4dkyx5n2/Uw5tbCDpdzrNtybkWXMTttjWyXtHPnrFkAbHpf8Att8EVmCYNGNHRoWpcId95Io/qPtEqqe2cz/dDqk7w0x46Kwaxzrv03N+ql5Esi24OHYcT5n3f+jNl1mSapdgUJQi5Esi6fOjDysFCUIuRLKjnQcrAwuwiZVzKjnQcjBwlCJC4Uuoh8jGQurspI6iDkZHGKbxHiunFtGrh4rGDbFY6MP9qPT2hiD/ANo/2lcN6xnWWmRJ7S1zXbSYJa0uvcayGjTq5Z9jAyow7iCB/d8wPJWOMNYw57C2IyiCIgyXffFQBhi9zAwEu92BzgT/AOTllnkeR22WKCh2R6b2bdNENO5Px+2XUamRrQYaDM8R9ZHcgdlPfpgbwMvhxR9uYfJUYcou3KbiZaSdfzLmeTdboou0uLZXpMBik8OcQRxhs90ImzNnupPvX9ozKQQWwZ3aa/ohYnB1HuJbka5sZS86B1y5ttSA0T14pg2bi91Ske/9Fuw5o413qzNPE5l77RvH1TalOm74g10cWz6hUb8HjJ1b3ZU+ns/GHV4HUj5LW+IN70UrRrxZLxewcM65YG82y3yFvJQD2Son4alQdwPyCs6Oxap+OuT0aI8/oplDY0avqH80egWaerxvdIvjp5Lyymw/ZgDSrUj+kKXRwDWOGWpUniRIMfl+4VwzZbf5/wC9/wBUOvsEO0qPb3k+pVK1OLzEs6Mv7itx+zXOa4NxVSnn1EtLSNYy2gd6x9Kg6njDTFTPlbOYCNQDGq3n/pMHWtU8GrLYTZcY7EQS4MIYCSJMAAzA5FTlmxTi1BUV9KcWm3ZOpMIcHcPRW2z6ZfmeQS1piYkTr5W8VFNExZa3ZuG9lTazeBfqbnzWWOXpyUqui9w5ouJSmsz8TfFMOKp/iCvcZs2lV+NjXc4g9zhceKze0ewDXSaVV7Dwd7w8Rcea6MeK3uqMj0K8BX46mP4gop2wJs23EuaFnsf2RxNPVrnjiwlw8NR3hVr9nVBq1/8AkrvjnLZkPhUvBthtenF4HLM0oVbbjQfdgjiTHlqsMcK7ge/Mmuw7uB8E/ipB8PE3tPblIi7g3vlddt2j+MLz12GPByYaHJ3j+iPipB0Im8q9o6e6/UgITu07OXj+iwjmdfH9Ewjl9+CPiZC6ETdYjtOyPc15/RQ6vaZ25zfALHP6ev0Qi3kl15MOlE2Z7Ru/H/i1DHaYjV09wCxpbyTCCjqz9x8kfY3I7Wt3kDu+jklhYP2UkdSfuLkj7Gmbtup+M+Sf/wBZqfid4qyo7Ew4Ew53e4+TdVZUNkURpTb3ifVct5ILwblCXuZl2Ne/UuO7UnVdoYR+YZGOiBEAyDF7rZU6IGgA6CPRGa1Q69bIfSvyP7GPysGa0OcDOoINx6LU47AU6jWlwnKZ62JI8ln9i4eH1G8Sx397Gk+cq8xji1ok3AdHcI+aqlvY17GNqbLe97nuqmXGbCI4ATuCk0dmx/3Kh/PHopgYntaoPIyzlQylRA4nqSfVSGgLjWIgYOKg5Do61EBQw1PazmlY6HhPCGGFdAKVjCBZjs7gC72tSP8AlqvcOmYwtI90A9FZbL2WKdNrTubf5+oV+LZlU90UtDZMOa47jPfz+9ysw5LFu94xushB6rm7ZJLsFJTC4rheuSokgVSsVFqunX0UxwUd7UwIFbDtO5vgFW4rZAOkDvd8irtzEFzfuFYpNCaMviNjOGh8z81V4jD5fi9Cts9nIeCi16QP8I8JV0crIOCMO7LzQnZefitNi8PrDY/+MfVVdTAmdY6t+hWiM0ylxZUuaOaE9nI/fcp1bBHr3FR34X7gq1SRBohPb18UFw5eanuojmhOp8ipKRCiEfu6SlZBw+/FJSsVHojGwjNQKT57vVFBjquO2bgzQnxu3/X/AGhN8eSI2pkcwuEgOaXHlIJ+UpEi02dhyMTVaN1Oi7+3Mz0Cs9rkQeIb6kD5qJsiu19WrUaQ4e6zh8BdmFubvJHxwzF7Yvkme6f/AKqctitblOHf7Tw5CiB10Ke1pGt1SWhQ9Oa7r4ITHooImJvwSGECcG31Q2jy5J7W70gHnquhyYfTquoAkYelne1vFwnoLn081f2EumxGUdxJPqPBZmniMj2O1jN/4n6K12pi/caG2zQegi/3zV8HULKpK5EE1JvxTQ5Na5JzhMX8FTZbQ8FKU2PuE3fw8vmgQ9Nc1cn7lNcmI46mhOpI8ppCYEV1HmUF1FTy0IbqQ4poCsfQUStgQfsK4qUEB2HKmmBn62yh0UKtso8T5LTvodPBR30OitU2iDimZOrhCOPgFFfI4/fcte/D8go1XBzuHgrVkK3AyBqfypLSnZw/CPBJWdREORlo3TW6IDyv8lmMV2gc6zPdHHf+ihnGPP8AE6epWXpNlnURuBUkc+HBPDt9+9YQYp4PxGepRztB51e6/Mo6IdU0mwMaMLjHseSKdYhzHTaTMieM27gtk85q7HTZ1ID+oAvC8x2djv3gDzLTYzeOC2+MxJouwjv4TmafEPA8HP8ABKaCLBvF8usW6EWKcOOnGfRZ7tlSfTxBc1zgyqM4gmJ0cPn+ZUlPG1BYPdHUpLDatMl1aN9Tdxb4hGaRYmPryHBYKntmqLB5y87+qM3btY2zx3DxSeFjWVG5c8yI7/oqHaW16zKjmgs4gRu53VaNrYl8AFzuJaFHZga1V5s6Tc5pAtx4ojjS3FKTexPZ2mrkwCCSbQBqd3NScJVxczLWybgxHgu7M2UWQ54HtM1r2jyurupMAcTcjQcyN6jKUV8qJRi/LJOGcHVabTBlxt+VxUzaNENDL6g68iomzKR/aaQP8OZ3+OUW6uUrtIwF1NpnQnSx4id2iX5A/ORfacgu+05BQWTe4HAawe9GAiOMbp1VZYSCwEXHmuPqbhM8ZQi5x5rhFjbyT7AFdXiJ9J+STq4GoJuNw3nVBp0zpAAGl7rsEHUeKOwgwdNxOvDysmsJvJA4ROiGdNSD0FuXBOyBMVDi8cfvwTSeZ8kx5jQT3oT5HwiTz396aCgxqCY+SY6oJibobnERbrH6IRnkmKg5goTmBA9q7TXvAXCSBYKYjr6IQH0uaeaxEAm50t9gJVC7XX5/qmIjmmUk/Md9uSSlQrMBK60rlxqEgtJnCByNTYTZokqTg8BTeB+9yngWgeF1MHZt02eI4wZVbmluTUG9iJR2XWOjHdYj1W5rYF+J2fGlakWuHVlj/iT4LNt2ZXb8FUdJcPqtX2GrvzPbWAvadxDgR6j/ACVTlflEuWkC2ls39swjQIFWmf8AIWe3vFx0Cx+I2BVYJjMOV/JakbRdhseaDmOisQAZAFrNqA7wRAI4tWj2jsAOl7HZDvB+EnrulQUpRJNRZ5TQow795LRy18wr5uw6T2/u336g+KtsRgQSQ9rXEW485ChVdhjNmpk03D8Jt4IeS/oSUK+oNmDxDBDarSNwN/UKwo4mqGgVGBx4sINv6SR5If7LXFxVDj+EtAB8NERm0iB+9Y5p45SR3EKpu/Zk0qD0MQxzvdII3gmHAjdBujtqCY3eigmhQqEOLbnQlpbPeYlcr7Oa3/icWO43IPIgqLSJJs0Gwgc7yTmyhoEA/wAThvOvwo+32Zi3Kb37tFXdj6zwarat3e6W21aJmI5keIV9jvZmnDoDgTHEFWuPpoq5vVZnX0zBMXAvz6EJ9RkAac5UWjWfmcHaScptpNhI1496cXkqlquxcnfcMa3DXkl7e1wgFjt3qE0B/BKh2G9qnNxLQowq8YXWUg7gnTE6JTq0oAqG8xN4idN084XRAsk6EwGiSbkR3yuVKbCQSJI0JQqmJpg3cJ6qO/Fh3wtJE8xHNTSZHsSnMgyIjeDfwKE4SZuDy+iHWDos7pF/EFDp1H/xBsHRzZt1BunTAIGXMnXgI+f0TcRSJjK5o4y3XzTKuKyxIJnWI8kNtczdpHEWkcCpKyLoKaFokKP7ICdSOpKeajgNJHIH0hDfJOoHIiVJEWNFIcfX6pIkfcJJiK3K06tB7go2I2Ox12+6eWngpNNiOKfNRuS2JVF7lN/0B257fNHpYPEsgNdYaDNbpBVsG80RreaHkn5EoR8EKltioz/lpmPxBW2yO0FP2rIdqQI0JkiPOED2feg09n0w/OB70yOR5cFG1uyVPY3u2/Z1QLXb8JGonXu0tyWbxVfK7IXh28QSR+h5JrNovcILp/qg+eqh1qkW4k3A1J101SdMUU0S88LoxKi5rwZv4IjQAq6LLJH7RyRBiiovRc9reIRQyTiqftGls2PjbQgqtfhazYDauYfzD1Knh3RdbPEIUmhONlv2YqBkvrOaKnwho0jjJ1JRNvPaWl7W++fM6XB3KmNYjUW5SfLengEnkpc/0I9OmOi194vHFcDI0TimZlWWD5TqdtUB9TouCsigC1aTTulCaQ2zQmvroJqOKkkIJVJOpCQfOt0EvPJFNG0kqVMR3oPJdLihsbz107l2RflzRQHHJpQ61cAWPL7lAdiHm4aCN9xIPTepJCbC1AQmB075QX4l5aYHeRbooNB8k5oY5pEEGQe7WeSmokWyex5vBB+S7UKA2sIJbd28f70USpj7++0sMqdEbJ2YpKCcaz8Q/uST5SNgaBsp1M2SSUGSiFXQV1JQZJbBmLiSSQxuGN0Z+oSSR5Gju9GISSUWNDmLjikkqyZzcU4G6SSRJDwU6UkkhilNOi6kmgAgruDvMpJKxbFcjmI+FyPhD7g6JJKb2IogYke8u4d5h4kxCSSEBKpafl+irPaGRc7t/wDMEkkICU1gzGw0VZsc3P8AUfVJJTRFk55uFQYge+eRMcl1JOIpk93HeSJP5QoWPM0gTcyUklYtytmVfVMm514rqSS0lJ//2Q=="/>
          <p:cNvSpPr>
            <a:spLocks noChangeAspect="1" noChangeArrowheads="1"/>
          </p:cNvSpPr>
          <p:nvPr/>
        </p:nvSpPr>
        <p:spPr bwMode="auto">
          <a:xfrm>
            <a:off x="8753475" y="-722313"/>
            <a:ext cx="1971675" cy="14763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3331" name="AutoShape 19" descr="data:image/jpeg;base64,/9j/4AAQSkZJRgABAQAAAQABAAD/2wCEAAkGBhQSERQUExQVFBQUFRcXFRcYFRUYGhUXFBcXFBQUFhYYHCYeFxkjGRQUHy8gIycpLCwsFR8xNTAqNSYrLCkBCQoKDgwOGg8PGikfHyQsKSwsKSkpLCwsKSkpLCksLCkpLCwpLCksLCksKSwpLCwsKSwsLCwpLCwpLCwsLCkpKf/AABEIAMIBAwMBIgACEQEDEQH/xAAbAAABBQEBAAAAAAAAAAAAAAADAAIEBQYBB//EAEAQAAEDAgMFBQYDCAEDBQAAAAEAAhEDIQQSMQVBUWFxBoGRobETIjLB0fBSguEUI0JicpKi8TMVQ7IWU4PC0v/EABoBAAIDAQEAAAAAAAAAAAAAAAABAgMEBQb/xAAvEQACAgECBQIEBQUAAAAAAAAAAQIRAwQxBRITIUEiURQyYYEjQnGx4RVSkaHR/9oADAMBAAIRAxEAPwCphKE6EoXpzlDYShOhKEANhKE6EoQA2EoToShADYShOhJADYShPZSJ0H69OKK3ZdU3APgb/VYcnEMEHV2aYaXLJXRHhKEephHNs4QhQtWPLDIrg7KJwlB1JUNhKE6EoVhEbCSdCUIAbCUJ0JQgBsJQnQlCAGwuQnwlCAGQlCfCUIAbC5CfCUIAZC7C7CUIA5C5CdCUIA5CS7C6gB8JQnwlCBDISyp8JQgBkLkIkJQgBmVchEhMqOj5KMpKCcnsSScnSGuspGGw03cJHUdbqN7rjvkH5WhWdMhxBGu/mYXmdbr5ZfTDtH9ztabSKHqluT8JVAMRwtbUawfkp37SHGwiw5RzCg0ja4jzv3a/ou0j71zvP1j75LkWdGidi8KHtOkiO8bwqHaWzC33hpvV8KwgRvHgUytSJ6bxx3GD8lbg1E8E+aJXlwxyxqRlMq5Ct8bsJzZLPebw3jjbeFWZV7PBqIZ4c0H/AAecy4pYpcshmVchEypQryoZlSyp+VLKgBmVLKnQlCAG5UsqdCUIAYbIWP20PY4Ysktd7Rj7WBa/Mz80HwKBtWkajSxrsuk9/wArKHs1hpVjTdo6DG484XA4jqblyR/L+/8AB09Jh7cz8mhYaWSXe6SQJzfDO8zuC7TwtN9X2dOq1xjNodNd0jzVfhjZ1I3aZHERNlabCwTaBLWGmS7loJ4Lnw1+bGn639+/7muelxyfyk1/ZiCB7Vsm/wAJ+vXwUPF7JLAffa6DBEEX3iTYnkrPaWOdRAeRnEi3Acb6BdpNoVQXOY4ZryQ4g/0vFt2hupw4nqLTbv7IhPR4qrb7mchLKpeOoNa73CCDzmOqjwvUYsiyQU15ONOLhJxYzKknwkrCISEoRMqWVAgcJQiZUsqQA4ShFayVGrVYNtBqVk1Osx6f5u79jRh088u23uOe6OvBQTmJkgchrHdvU9rswmLgJ7GA9fHyK85qddkz9n2XsdnBpIYu+7IrGE6gciBlPSOIVhghBAI6ct47jKY3Ci8C9pmfJWFCna/n3/osNmsMWSBx6LgafO/zXcpGlwPv76IzG6E2+agySGveAOcp7a9uKFUZfd699lwx370hhnVpAug18rtRJ4kCfFMc+DZHosDjopRk4u06E0nuV1fDAagRxH6KP+y5vhM8t/cd61L9nyCYWRx4NOoRoAZHRbMOuz4n2lf0fczZNJhyLav0GliWVSW1BUF7Hj9fqhvpEGDqvT6XVw1Ebjv5Rw9Rp5YXT29wWVLKiZVyFsMwzKmvIAk6BFhRdog5IGpMDqqc2Tp43L2J4480lEhUiXVgALkS7v0t0R+1OzSGsrNsR7h77jylS+z+HF3O+Lf3WWiFKWQQC2ZINwRHBeLlkbnzM9KoLlpHn2B2plID5B6K5wfaGD7lJz3aHRo7yVYbT2bShpYwAHUga8LqNRwwbouhpNF8T6n2Rj1Gp6Pp8hK+0q1ZjmPZRYx24AvcOeYwAfFAwVD2UGm5zSN4cfMad0I8JQu9j0WDGqUf89zlT1GSbtsficU6oZeQTxgBByp8JQtUYqKpbFLbbtjIXESElIQWEoRMqWVIQOF1lOTAT8qhu2nBexvxC08Cses1HQx8y38GjT4urOnsHqxJAvGvPiodWnI+96s8DgiR6orsHAiF5GWSU5OUnbPRRgoqkQ8NhxkuLnehvcAYGgVhihkpE8AqT9qBuLqNWSbLOhVi4i/jfipbHSqei+4nRTASD9/JMVlvTEd6aWniT19LILan+k4Yjh4JUNMLMDn3pryACfue9DLgBOqYZN9yVErFGm9TsELg/YQKFMkq2wuGgc9/Likwslt0PJZftVhxLSNb+V4571pySqbbGGzixu3dxSGjKUHajeDbuN1cYan7Zpv7w+Hd+VVDKkEWLSA7NMAtOctHUHK/yV7smiRJG8/JW480sM1OG5HJjjli4yID6ZBgiCmwrzGUmmMwIM2I1uVBOBG5w7x3L0uHimGcfW+VnBy6DLF+lWiA62qZSw2bM5wIsWsnzPkpp2bmIBNhf6SuVnWgaDT5rm8Q4gsq6ePb3Nuk0bh657ldQkA5d5HrBV5tKtkw5dfQTbxVXhcoiTvHqrfHuBoxxIHzK5eODyTUVuzdOShFyfgjsqh2GBnMCQWlQcqJg6uRr6YbDS6RwFot5JZV6jhmKWLHKMl5Zw9bkjOakvYHlSyomVLKumYQeVLKiZUsqAB5UkTKkgAmVLKnwlCABm1+CyvZqqX1HE3zEnreJ8lrHtsehWK7L1D7RsfgC4nFvlX3Olw/5mel4GlASq0fesiYN1hxR3N3rzR2ym7QuDMPUJsBHeSQIXn1DGZTP8Pot520ouqYVzGCTnabb8suPovMKdQxzWnCrjZRkdOjVYTHA79FZDH6Dd9wsVQrkK3oYonenKFBGVmlZifvRS2ut1VDgmyZJgcrq6osAG7vj0VTLUGjM4KRTpmRvCbhqet1YU2brKNjB0wRbST9lWVKqG2Opv5qoxeLykfLuVc/H/vGibkHyj/9eSQzXmtIVe8AkpuFr+6BK5VseqrsmkRMdsdtSTYEiM0Xtp5kqRgMPkaBoUaliNUXDU81yOY6XQwBVqMhRKuEv1+wrB7SIJTGwSJ0TEVtf3Qq59IZc08+qttrOEEC5Og9ZVI7COaBeW8T4ppCC4fCtNOSPekHvCe90xyQ8OCBvRIXo+F6Nw/Gn9v+nF12oUvw4/cZCUIkJQu6csHCUIkJQgAcJQiQuQgBkJIkLiACQlC6ko8yHTIe1qhbQquGoY6PCFguzmIy1ByJb43C9Cx72Ck81LMynN0j1XnGAEvMbwHDqP0IXG4l3r9DoaLsexYC7AeSmPCq9jVZotPIKya+YXmnudxEPG2APAjxgrD9rNj0yx1anZwu9o0I3uHAha7tTiwxlMSJe/xytM+o8VW0cK1+oBa4HMOULThi+1GfM13POqfNSaVQhaXH9jwb0jH8rtO527vlZvF4J9J2V7S07uB5g6Fbs2nnj+Zfcz4ssZ7Mu9lYqFbVdpwRAJtc8D0WPwuMym5juVthtsMAgyeYBWCUWa4yLultjcAVOw+IqOEAG+8/fNVmCxjTozvNlfYao4izmt6CT3KplhHfgXEEuOizeIx8YuNzW5e8kE/LwW6/Y/3dR0yWsJufwiT6LzzZdQftDswBc+YJ3EmSBwJ0lTguzZXJ90jVU8fcQpOIxZLQeCo8LVdnyxINwYgxwICsajwGkv8Ada25J+ipce5cn2JGErnU7/RWVXaxpw0CTEz4D6qqwdSRmAtukRPOOCdUwwcSSJJ1N7+C6Wn4dkyx5n2/Uw5tbCDpdzrNtybkWXMTttjWyXtHPnrFkAbHpf8Att8EVmCYNGNHRoWpcId95Io/qPtEqqe2cz/dDqk7w0x46Kwaxzrv03N+ql5Esi24OHYcT5n3f+jNl1mSapdgUJQi5Esi6fOjDysFCUIuRLKjnQcrAwuwiZVzKjnQcjBwlCJC4Uuoh8jGQurspI6iDkZHGKbxHiunFtGrh4rGDbFY6MP9qPT2hiD/ANo/2lcN6xnWWmRJ7S1zXbSYJa0uvcayGjTq5Z9jAyow7iCB/d8wPJWOMNYw57C2IyiCIgyXffFQBhi9zAwEu92BzgT/AOTllnkeR22WKCh2R6b2bdNENO5Px+2XUamRrQYaDM8R9ZHcgdlPfpgbwMvhxR9uYfJUYcou3KbiZaSdfzLmeTdboou0uLZXpMBik8OcQRxhs90ImzNnupPvX9ozKQQWwZ3aa/ohYnB1HuJbka5sZS86B1y5ttSA0T14pg2bi91Ske/9Fuw5o413qzNPE5l77RvH1TalOm74g10cWz6hUb8HjJ1b3ZU+ns/GHV4HUj5LW+IN70UrRrxZLxewcM65YG82y3yFvJQD2Son4alQdwPyCs6Oxap+OuT0aI8/oplDY0avqH80egWaerxvdIvjp5Lyymw/ZgDSrUj+kKXRwDWOGWpUniRIMfl+4VwzZbf5/wC9/wBUOvsEO0qPb3k+pVK1OLzEs6Mv7itx+zXOa4NxVSnn1EtLSNYy2gd6x9Kg6njDTFTPlbOYCNQDGq3n/pMHWtU8GrLYTZcY7EQS4MIYCSJMAAzA5FTlmxTi1BUV9KcWm3ZOpMIcHcPRW2z6ZfmeQS1piYkTr5W8VFNExZa3ZuG9lTazeBfqbnzWWOXpyUqui9w5ouJSmsz8TfFMOKp/iCvcZs2lV+NjXc4g9zhceKze0ewDXSaVV7Dwd7w8Rcea6MeK3uqMj0K8BX46mP4gop2wJs23EuaFnsf2RxNPVrnjiwlw8NR3hVr9nVBq1/8AkrvjnLZkPhUvBthtenF4HLM0oVbbjQfdgjiTHlqsMcK7ge/Mmuw7uB8E/ipB8PE3tPblIi7g3vlddt2j+MLz12GPByYaHJ3j+iPipB0Im8q9o6e6/UgITu07OXj+iwjmdfH9Ewjl9+CPiZC6ETdYjtOyPc15/RQ6vaZ25zfALHP6ev0Qi3kl15MOlE2Z7Ru/H/i1DHaYjV09wCxpbyTCCjqz9x8kfY3I7Wt3kDu+jklhYP2UkdSfuLkj7Gmbtup+M+Sf/wBZqfid4qyo7Ew4Ew53e4+TdVZUNkURpTb3ifVct5ILwblCXuZl2Ne/UuO7UnVdoYR+YZGOiBEAyDF7rZU6IGgA6CPRGa1Q69bIfSvyP7GPysGa0OcDOoINx6LU47AU6jWlwnKZ62JI8ln9i4eH1G8Sx397Gk+cq8xji1ok3AdHcI+aqlvY17GNqbLe97nuqmXGbCI4ATuCk0dmx/3Kh/PHopgYntaoPIyzlQylRA4nqSfVSGgLjWIgYOKg5Do61EBQw1PazmlY6HhPCGGFdAKVjCBZjs7gC72tSP8AlqvcOmYwtI90A9FZbL2WKdNrTubf5+oV+LZlU90UtDZMOa47jPfz+9ysw5LFu94xushB6rm7ZJLsFJTC4rheuSokgVSsVFqunX0UxwUd7UwIFbDtO5vgFW4rZAOkDvd8irtzEFzfuFYpNCaMviNjOGh8z81V4jD5fi9Cts9nIeCi16QP8I8JV0crIOCMO7LzQnZefitNi8PrDY/+MfVVdTAmdY6t+hWiM0ylxZUuaOaE9nI/fcp1bBHr3FR34X7gq1SRBohPb18UFw5eanuojmhOp8ipKRCiEfu6SlZBw+/FJSsVHojGwjNQKT57vVFBjquO2bgzQnxu3/X/AGhN8eSI2pkcwuEgOaXHlIJ+UpEi02dhyMTVaN1Oi7+3Mz0Cs9rkQeIb6kD5qJsiu19WrUaQ4e6zh8BdmFubvJHxwzF7Yvkme6f/AKqctitblOHf7Tw5CiB10Ke1pGt1SWhQ9Oa7r4ITHooImJvwSGECcG31Q2jy5J7W70gHnquhyYfTquoAkYelne1vFwnoLn081f2EumxGUdxJPqPBZmniMj2O1jN/4n6K12pi/caG2zQegi/3zV8HULKpK5EE1JvxTQ5Na5JzhMX8FTZbQ8FKU2PuE3fw8vmgQ9Nc1cn7lNcmI46mhOpI8ppCYEV1HmUF1FTy0IbqQ4poCsfQUStgQfsK4qUEB2HKmmBn62yh0UKtso8T5LTvodPBR30OitU2iDimZOrhCOPgFFfI4/fcte/D8go1XBzuHgrVkK3AyBqfypLSnZw/CPBJWdREORlo3TW6IDyv8lmMV2gc6zPdHHf+ihnGPP8AE6epWXpNlnURuBUkc+HBPDt9+9YQYp4PxGepRztB51e6/Mo6IdU0mwMaMLjHseSKdYhzHTaTMieM27gtk85q7HTZ1ID+oAvC8x2djv3gDzLTYzeOC2+MxJouwjv4TmafEPA8HP8ABKaCLBvF8usW6EWKcOOnGfRZ7tlSfTxBc1zgyqM4gmJ0cPn+ZUlPG1BYPdHUpLDatMl1aN9Tdxb4hGaRYmPryHBYKntmqLB5y87+qM3btY2zx3DxSeFjWVG5c8yI7/oqHaW16zKjmgs4gRu53VaNrYl8AFzuJaFHZga1V5s6Tc5pAtx4ojjS3FKTexPZ2mrkwCCSbQBqd3NScJVxczLWybgxHgu7M2UWQ54HtM1r2jyurupMAcTcjQcyN6jKUV8qJRi/LJOGcHVabTBlxt+VxUzaNENDL6g68iomzKR/aaQP8OZ3+OUW6uUrtIwF1NpnQnSx4id2iX5A/ORfacgu+05BQWTe4HAawe9GAiOMbp1VZYSCwEXHmuPqbhM8ZQi5x5rhFjbyT7AFdXiJ9J+STq4GoJuNw3nVBp0zpAAGl7rsEHUeKOwgwdNxOvDysmsJvJA4ROiGdNSD0FuXBOyBMVDi8cfvwTSeZ8kx5jQT3oT5HwiTz396aCgxqCY+SY6oJibobnERbrH6IRnkmKg5goTmBA9q7TXvAXCSBYKYjr6IQH0uaeaxEAm50t9gJVC7XX5/qmIjmmUk/Md9uSSlQrMBK60rlxqEgtJnCByNTYTZokqTg8BTeB+9yngWgeF1MHZt02eI4wZVbmluTUG9iJR2XWOjHdYj1W5rYF+J2fGlakWuHVlj/iT4LNt2ZXb8FUdJcPqtX2GrvzPbWAvadxDgR6j/ACVTlflEuWkC2ls39swjQIFWmf8AIWe3vFx0Cx+I2BVYJjMOV/JakbRdhseaDmOisQAZAFrNqA7wRAI4tWj2jsAOl7HZDvB+EnrulQUpRJNRZ5TQow795LRy18wr5uw6T2/u336g+KtsRgQSQ9rXEW485ChVdhjNmpk03D8Jt4IeS/oSUK+oNmDxDBDarSNwN/UKwo4mqGgVGBx4sINv6SR5If7LXFxVDj+EtAB8NERm0iB+9Y5p45SR3EKpu/Zk0qD0MQxzvdII3gmHAjdBujtqCY3eigmhQqEOLbnQlpbPeYlcr7Oa3/icWO43IPIgqLSJJs0Gwgc7yTmyhoEA/wAThvOvwo+32Zi3Kb37tFXdj6zwarat3e6W21aJmI5keIV9jvZmnDoDgTHEFWuPpoq5vVZnX0zBMXAvz6EJ9RkAac5UWjWfmcHaScptpNhI1496cXkqlquxcnfcMa3DXkl7e1wgFjt3qE0B/BKh2G9qnNxLQowq8YXWUg7gnTE6JTq0oAqG8xN4idN084XRAsk6EwGiSbkR3yuVKbCQSJI0JQqmJpg3cJ6qO/Fh3wtJE8xHNTSZHsSnMgyIjeDfwKE4SZuDy+iHWDos7pF/EFDp1H/xBsHRzZt1BunTAIGXMnXgI+f0TcRSJjK5o4y3XzTKuKyxIJnWI8kNtczdpHEWkcCpKyLoKaFokKP7ICdSOpKeajgNJHIH0hDfJOoHIiVJEWNFIcfX6pIkfcJJiK3K06tB7go2I2Ox12+6eWngpNNiOKfNRuS2JVF7lN/0B257fNHpYPEsgNdYaDNbpBVsG80RreaHkn5EoR8EKltioz/lpmPxBW2yO0FP2rIdqQI0JkiPOED2feg09n0w/OB70yOR5cFG1uyVPY3u2/Z1QLXb8JGonXu0tyWbxVfK7IXh28QSR+h5JrNovcILp/qg+eqh1qkW4k3A1J101SdMUU0S88LoxKi5rwZv4IjQAq6LLJH7RyRBiiovRc9reIRQyTiqftGls2PjbQgqtfhazYDauYfzD1Knh3RdbPEIUmhONlv2YqBkvrOaKnwho0jjJ1JRNvPaWl7W++fM6XB3KmNYjUW5SfLengEnkpc/0I9OmOi194vHFcDI0TimZlWWD5TqdtUB9TouCsigC1aTTulCaQ2zQmvroJqOKkkIJVJOpCQfOt0EvPJFNG0kqVMR3oPJdLihsbz107l2RflzRQHHJpQ61cAWPL7lAdiHm4aCN9xIPTepJCbC1AQmB075QX4l5aYHeRbooNB8k5oY5pEEGQe7WeSmokWyex5vBB+S7UKA2sIJbd28f70USpj7++0sMqdEbJ2YpKCcaz8Q/uST5SNgaBsp1M2SSUGSiFXQV1JQZJbBmLiSSQxuGN0Z+oSSR5Gju9GISSUWNDmLjikkqyZzcU4G6SSRJDwU6UkkhilNOi6kmgAgruDvMpJKxbFcjmI+FyPhD7g6JJKb2IogYke8u4d5h4kxCSSEBKpafl+irPaGRc7t/wDMEkkICU1gzGw0VZsc3P8AUfVJJTRFk55uFQYge+eRMcl1JOIpk93HeSJP5QoWPM0gTcyUklYtytmVfVMm514rqSS0lJ//2Q=="/>
          <p:cNvSpPr>
            <a:spLocks noChangeAspect="1" noChangeArrowheads="1"/>
          </p:cNvSpPr>
          <p:nvPr/>
        </p:nvSpPr>
        <p:spPr bwMode="auto">
          <a:xfrm>
            <a:off x="8672513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3333" name="AutoShape 21" descr="data:image/jpeg;base64,/9j/4AAQSkZJRgABAQAAAQABAAD/2wCEAAkGBhQSERQUExQVFBQUFRcXFRcYFRUYGhUXFBcXFBQUFhYYHCYeFxkjGRQUHy8gIycpLCwsFR8xNTAqNSYrLCkBCQoKDgwOGg8PGikfHyQsKSwsKSkpLCwsKSkpLCksLCkpLCwpLCksLCksKSwpLCwsKSwsLCwpLCwpLCwsLCkpKf/AABEIAMIBAwMBIgACEQEDEQH/xAAbAAABBQEBAAAAAAAAAAAAAAADAAIEBQYBB//EAEAQAAEDAgMFBQYDCAEDBQAAAAEAAhEDIQQSMQVBUWFxBoGRobETIjLB0fBSguEUI0JicpKi8TMVQ7IWU4PC0v/EABoBAAIDAQEAAAAAAAAAAAAAAAABAgMEBQb/xAAvEQACAgECBQIEBQUAAAAAAAAAAQIRAwQxBRITIUEiURQyYYEjQnGx4RVSkaHR/9oADAMBAAIRAxEAPwCphKE6EoXpzlDYShOhKEANhKE6EoQA2EoToShADYShOhJADYShPZSJ0H69OKK3ZdU3APgb/VYcnEMEHV2aYaXLJXRHhKEephHNs4QhQtWPLDIrg7KJwlB1JUNhKE6EoVhEbCSdCUIAbCUJ0JQgBsJQnQlCAGwuQnwlCAGQlCfCUIAbC5CfCUIAZC7C7CUIA5C5CdCUIA5CS7C6gB8JQnwlCBDISyp8JQgBkLkIkJQgBmVchEhMqOj5KMpKCcnsSScnSGuspGGw03cJHUdbqN7rjvkH5WhWdMhxBGu/mYXmdbr5ZfTDtH9ztabSKHqluT8JVAMRwtbUawfkp37SHGwiw5RzCg0ja4jzv3a/ou0j71zvP1j75LkWdGidi8KHtOkiO8bwqHaWzC33hpvV8KwgRvHgUytSJ6bxx3GD8lbg1E8E+aJXlwxyxqRlMq5Ct8bsJzZLPebw3jjbeFWZV7PBqIZ4c0H/AAecy4pYpcshmVchEypQryoZlSyp+VLKgBmVLKnQlCAG5UsqdCUIAYbIWP20PY4Ysktd7Rj7WBa/Mz80HwKBtWkajSxrsuk9/wArKHs1hpVjTdo6DG484XA4jqblyR/L+/8AB09Jh7cz8mhYaWSXe6SQJzfDO8zuC7TwtN9X2dOq1xjNodNd0jzVfhjZ1I3aZHERNlabCwTaBLWGmS7loJ4Lnw1+bGn639+/7muelxyfyk1/ZiCB7Vsm/wAJ+vXwUPF7JLAffa6DBEEX3iTYnkrPaWOdRAeRnEi3Acb6BdpNoVQXOY4ZryQ4g/0vFt2hupw4nqLTbv7IhPR4qrb7mchLKpeOoNa73CCDzmOqjwvUYsiyQU15ONOLhJxYzKknwkrCISEoRMqWVAgcJQiZUsqQA4ShFayVGrVYNtBqVk1Osx6f5u79jRh088u23uOe6OvBQTmJkgchrHdvU9rswmLgJ7GA9fHyK85qddkz9n2XsdnBpIYu+7IrGE6gciBlPSOIVhghBAI6ct47jKY3Ci8C9pmfJWFCna/n3/osNmsMWSBx6LgafO/zXcpGlwPv76IzG6E2+agySGveAOcp7a9uKFUZfd699lwx370hhnVpAug18rtRJ4kCfFMc+DZHosDjopRk4u06E0nuV1fDAagRxH6KP+y5vhM8t/cd61L9nyCYWRx4NOoRoAZHRbMOuz4n2lf0fczZNJhyLav0GliWVSW1BUF7Hj9fqhvpEGDqvT6XVw1Ebjv5Rw9Rp5YXT29wWVLKiZVyFsMwzKmvIAk6BFhRdog5IGpMDqqc2Tp43L2J4480lEhUiXVgALkS7v0t0R+1OzSGsrNsR7h77jylS+z+HF3O+Lf3WWiFKWQQC2ZINwRHBeLlkbnzM9KoLlpHn2B2plID5B6K5wfaGD7lJz3aHRo7yVYbT2bShpYwAHUga8LqNRwwbouhpNF8T6n2Rj1Gp6Pp8hK+0q1ZjmPZRYx24AvcOeYwAfFAwVD2UGm5zSN4cfMad0I8JQu9j0WDGqUf89zlT1GSbtsficU6oZeQTxgBByp8JQtUYqKpbFLbbtjIXESElIQWEoRMqWVIQOF1lOTAT8qhu2nBexvxC08Cses1HQx8y38GjT4urOnsHqxJAvGvPiodWnI+96s8DgiR6orsHAiF5GWSU5OUnbPRRgoqkQ8NhxkuLnehvcAYGgVhihkpE8AqT9qBuLqNWSbLOhVi4i/jfipbHSqei+4nRTASD9/JMVlvTEd6aWniT19LILan+k4Yjh4JUNMLMDn3pryACfue9DLgBOqYZN9yVErFGm9TsELg/YQKFMkq2wuGgc9/Likwslt0PJZftVhxLSNb+V4571pySqbbGGzixu3dxSGjKUHajeDbuN1cYan7Zpv7w+Hd+VVDKkEWLSA7NMAtOctHUHK/yV7smiRJG8/JW480sM1OG5HJjjli4yID6ZBgiCmwrzGUmmMwIM2I1uVBOBG5w7x3L0uHimGcfW+VnBy6DLF+lWiA62qZSw2bM5wIsWsnzPkpp2bmIBNhf6SuVnWgaDT5rm8Q4gsq6ePb3Nuk0bh657ldQkA5d5HrBV5tKtkw5dfQTbxVXhcoiTvHqrfHuBoxxIHzK5eODyTUVuzdOShFyfgjsqh2GBnMCQWlQcqJg6uRr6YbDS6RwFot5JZV6jhmKWLHKMl5Zw9bkjOakvYHlSyomVLKumYQeVLKiZUsqAB5UkTKkgAmVLKnwlCABm1+CyvZqqX1HE3zEnreJ8lrHtsehWK7L1D7RsfgC4nFvlX3Olw/5mel4GlASq0fesiYN1hxR3N3rzR2ym7QuDMPUJsBHeSQIXn1DGZTP8Pot520ouqYVzGCTnabb8suPovMKdQxzWnCrjZRkdOjVYTHA79FZDH6Dd9wsVQrkK3oYonenKFBGVmlZifvRS2ut1VDgmyZJgcrq6osAG7vj0VTLUGjM4KRTpmRvCbhqet1YU2brKNjB0wRbST9lWVKqG2Opv5qoxeLykfLuVc/H/vGibkHyj/9eSQzXmtIVe8AkpuFr+6BK5VseqrsmkRMdsdtSTYEiM0Xtp5kqRgMPkaBoUaliNUXDU81yOY6XQwBVqMhRKuEv1+wrB7SIJTGwSJ0TEVtf3Qq59IZc08+qttrOEEC5Og9ZVI7COaBeW8T4ppCC4fCtNOSPekHvCe90xyQ8OCBvRIXo+F6Nw/Gn9v+nF12oUvw4/cZCUIkJQu6csHCUIkJQgAcJQiQuQgBkJIkLiACQlC6ko8yHTIe1qhbQquGoY6PCFguzmIy1ByJb43C9Cx72Ck81LMynN0j1XnGAEvMbwHDqP0IXG4l3r9DoaLsexYC7AeSmPCq9jVZotPIKya+YXmnudxEPG2APAjxgrD9rNj0yx1anZwu9o0I3uHAha7tTiwxlMSJe/xytM+o8VW0cK1+oBa4HMOULThi+1GfM13POqfNSaVQhaXH9jwb0jH8rtO527vlZvF4J9J2V7S07uB5g6Fbs2nnj+Zfcz4ssZ7Mu9lYqFbVdpwRAJtc8D0WPwuMym5juVthtsMAgyeYBWCUWa4yLultjcAVOw+IqOEAG+8/fNVmCxjTozvNlfYao4izmt6CT3KplhHfgXEEuOizeIx8YuNzW5e8kE/LwW6/Y/3dR0yWsJufwiT6LzzZdQftDswBc+YJ3EmSBwJ0lTguzZXJ90jVU8fcQpOIxZLQeCo8LVdnyxINwYgxwICsajwGkv8Ada25J+ipce5cn2JGErnU7/RWVXaxpw0CTEz4D6qqwdSRmAtukRPOOCdUwwcSSJJ1N7+C6Wn4dkyx5n2/Uw5tbCDpdzrNtybkWXMTttjWyXtHPnrFkAbHpf8Att8EVmCYNGNHRoWpcId95Io/qPtEqqe2cz/dDqk7w0x46Kwaxzrv03N+ql5Esi24OHYcT5n3f+jNl1mSapdgUJQi5Esi6fOjDysFCUIuRLKjnQcrAwuwiZVzKjnQcjBwlCJC4Uuoh8jGQurspI6iDkZHGKbxHiunFtGrh4rGDbFY6MP9qPT2hiD/ANo/2lcN6xnWWmRJ7S1zXbSYJa0uvcayGjTq5Z9jAyow7iCB/d8wPJWOMNYw57C2IyiCIgyXffFQBhi9zAwEu92BzgT/AOTllnkeR22WKCh2R6b2bdNENO5Px+2XUamRrQYaDM8R9ZHcgdlPfpgbwMvhxR9uYfJUYcou3KbiZaSdfzLmeTdboou0uLZXpMBik8OcQRxhs90ImzNnupPvX9ozKQQWwZ3aa/ohYnB1HuJbka5sZS86B1y5ttSA0T14pg2bi91Ske/9Fuw5o413qzNPE5l77RvH1TalOm74g10cWz6hUb8HjJ1b3ZU+ns/GHV4HUj5LW+IN70UrRrxZLxewcM65YG82y3yFvJQD2Son4alQdwPyCs6Oxap+OuT0aI8/oplDY0avqH80egWaerxvdIvjp5Lyymw/ZgDSrUj+kKXRwDWOGWpUniRIMfl+4VwzZbf5/wC9/wBUOvsEO0qPb3k+pVK1OLzEs6Mv7itx+zXOa4NxVSnn1EtLSNYy2gd6x9Kg6njDTFTPlbOYCNQDGq3n/pMHWtU8GrLYTZcY7EQS4MIYCSJMAAzA5FTlmxTi1BUV9KcWm3ZOpMIcHcPRW2z6ZfmeQS1piYkTr5W8VFNExZa3ZuG9lTazeBfqbnzWWOXpyUqui9w5ouJSmsz8TfFMOKp/iCvcZs2lV+NjXc4g9zhceKze0ewDXSaVV7Dwd7w8Rcea6MeK3uqMj0K8BX46mP4gop2wJs23EuaFnsf2RxNPVrnjiwlw8NR3hVr9nVBq1/8AkrvjnLZkPhUvBthtenF4HLM0oVbbjQfdgjiTHlqsMcK7ge/Mmuw7uB8E/ipB8PE3tPblIi7g3vlddt2j+MLz12GPByYaHJ3j+iPipB0Im8q9o6e6/UgITu07OXj+iwjmdfH9Ewjl9+CPiZC6ETdYjtOyPc15/RQ6vaZ25zfALHP6ev0Qi3kl15MOlE2Z7Ru/H/i1DHaYjV09wCxpbyTCCjqz9x8kfY3I7Wt3kDu+jklhYP2UkdSfuLkj7Gmbtup+M+Sf/wBZqfid4qyo7Ew4Ew53e4+TdVZUNkURpTb3ifVct5ILwblCXuZl2Ne/UuO7UnVdoYR+YZGOiBEAyDF7rZU6IGgA6CPRGa1Q69bIfSvyP7GPysGa0OcDOoINx6LU47AU6jWlwnKZ62JI8ln9i4eH1G8Sx397Gk+cq8xji1ok3AdHcI+aqlvY17GNqbLe97nuqmXGbCI4ATuCk0dmx/3Kh/PHopgYntaoPIyzlQylRA4nqSfVSGgLjWIgYOKg5Do61EBQw1PazmlY6HhPCGGFdAKVjCBZjs7gC72tSP8AlqvcOmYwtI90A9FZbL2WKdNrTubf5+oV+LZlU90UtDZMOa47jPfz+9ysw5LFu94xushB6rm7ZJLsFJTC4rheuSokgVSsVFqunX0UxwUd7UwIFbDtO5vgFW4rZAOkDvd8irtzEFzfuFYpNCaMviNjOGh8z81V4jD5fi9Cts9nIeCi16QP8I8JV0crIOCMO7LzQnZefitNi8PrDY/+MfVVdTAmdY6t+hWiM0ylxZUuaOaE9nI/fcp1bBHr3FR34X7gq1SRBohPb18UFw5eanuojmhOp8ipKRCiEfu6SlZBw+/FJSsVHojGwjNQKT57vVFBjquO2bgzQnxu3/X/AGhN8eSI2pkcwuEgOaXHlIJ+UpEi02dhyMTVaN1Oi7+3Mz0Cs9rkQeIb6kD5qJsiu19WrUaQ4e6zh8BdmFubvJHxwzF7Yvkme6f/AKqctitblOHf7Tw5CiB10Ke1pGt1SWhQ9Oa7r4ITHooImJvwSGECcG31Q2jy5J7W70gHnquhyYfTquoAkYelne1vFwnoLn081f2EumxGUdxJPqPBZmniMj2O1jN/4n6K12pi/caG2zQegi/3zV8HULKpK5EE1JvxTQ5Na5JzhMX8FTZbQ8FKU2PuE3fw8vmgQ9Nc1cn7lNcmI46mhOpI8ppCYEV1HmUF1FTy0IbqQ4poCsfQUStgQfsK4qUEB2HKmmBn62yh0UKtso8T5LTvodPBR30OitU2iDimZOrhCOPgFFfI4/fcte/D8go1XBzuHgrVkK3AyBqfypLSnZw/CPBJWdREORlo3TW6IDyv8lmMV2gc6zPdHHf+ihnGPP8AE6epWXpNlnURuBUkc+HBPDt9+9YQYp4PxGepRztB51e6/Mo6IdU0mwMaMLjHseSKdYhzHTaTMieM27gtk85q7HTZ1ID+oAvC8x2djv3gDzLTYzeOC2+MxJouwjv4TmafEPA8HP8ABKaCLBvF8usW6EWKcOOnGfRZ7tlSfTxBc1zgyqM4gmJ0cPn+ZUlPG1BYPdHUpLDatMl1aN9Tdxb4hGaRYmPryHBYKntmqLB5y87+qM3btY2zx3DxSeFjWVG5c8yI7/oqHaW16zKjmgs4gRu53VaNrYl8AFzuJaFHZga1V5s6Tc5pAtx4ojjS3FKTexPZ2mrkwCCSbQBqd3NScJVxczLWybgxHgu7M2UWQ54HtM1r2jyurupMAcTcjQcyN6jKUV8qJRi/LJOGcHVabTBlxt+VxUzaNENDL6g68iomzKR/aaQP8OZ3+OUW6uUrtIwF1NpnQnSx4id2iX5A/ORfacgu+05BQWTe4HAawe9GAiOMbp1VZYSCwEXHmuPqbhM8ZQi5x5rhFjbyT7AFdXiJ9J+STq4GoJuNw3nVBp0zpAAGl7rsEHUeKOwgwdNxOvDysmsJvJA4ROiGdNSD0FuXBOyBMVDi8cfvwTSeZ8kx5jQT3oT5HwiTz396aCgxqCY+SY6oJibobnERbrH6IRnkmKg5goTmBA9q7TXvAXCSBYKYjr6IQH0uaeaxEAm50t9gJVC7XX5/qmIjmmUk/Md9uSSlQrMBK60rlxqEgtJnCByNTYTZokqTg8BTeB+9yngWgeF1MHZt02eI4wZVbmluTUG9iJR2XWOjHdYj1W5rYF+J2fGlakWuHVlj/iT4LNt2ZXb8FUdJcPqtX2GrvzPbWAvadxDgR6j/ACVTlflEuWkC2ls39swjQIFWmf8AIWe3vFx0Cx+I2BVYJjMOV/JakbRdhseaDmOisQAZAFrNqA7wRAI4tWj2jsAOl7HZDvB+EnrulQUpRJNRZ5TQow795LRy18wr5uw6T2/u336g+KtsRgQSQ9rXEW485ChVdhjNmpk03D8Jt4IeS/oSUK+oNmDxDBDarSNwN/UKwo4mqGgVGBx4sINv6SR5If7LXFxVDj+EtAB8NERm0iB+9Y5p45SR3EKpu/Zk0qD0MQxzvdII3gmHAjdBujtqCY3eigmhQqEOLbnQlpbPeYlcr7Oa3/icWO43IPIgqLSJJs0Gwgc7yTmyhoEA/wAThvOvwo+32Zi3Kb37tFXdj6zwarat3e6W21aJmI5keIV9jvZmnDoDgTHEFWuPpoq5vVZnX0zBMXAvz6EJ9RkAac5UWjWfmcHaScptpNhI1496cXkqlquxcnfcMa3DXkl7e1wgFjt3qE0B/BKh2G9qnNxLQowq8YXWUg7gnTE6JTq0oAqG8xN4idN084XRAsk6EwGiSbkR3yuVKbCQSJI0JQqmJpg3cJ6qO/Fh3wtJE8xHNTSZHsSnMgyIjeDfwKE4SZuDy+iHWDos7pF/EFDp1H/xBsHRzZt1BunTAIGXMnXgI+f0TcRSJjK5o4y3XzTKuKyxIJnWI8kNtczdpHEWkcCpKyLoKaFokKP7ICdSOpKeajgNJHIH0hDfJOoHIiVJEWNFIcfX6pIkfcJJiK3K06tB7go2I2Ox12+6eWngpNNiOKfNRuS2JVF7lN/0B257fNHpYPEsgNdYaDNbpBVsG80RreaHkn5EoR8EKltioz/lpmPxBW2yO0FP2rIdqQI0JkiPOED2feg09n0w/OB70yOR5cFG1uyVPY3u2/Z1QLXb8JGonXu0tyWbxVfK7IXh28QSR+h5JrNovcILp/qg+eqh1qkW4k3A1J101SdMUU0S88LoxKi5rwZv4IjQAq6LLJH7RyRBiiovRc9reIRQyTiqftGls2PjbQgqtfhazYDauYfzD1Knh3RdbPEIUmhONlv2YqBkvrOaKnwho0jjJ1JRNvPaWl7W++fM6XB3KmNYjUW5SfLengEnkpc/0I9OmOi194vHFcDI0TimZlWWD5TqdtUB9TouCsigC1aTTulCaQ2zQmvroJqOKkkIJVJOpCQfOt0EvPJFNG0kqVMR3oPJdLihsbz107l2RflzRQHHJpQ61cAWPL7lAdiHm4aCN9xIPTepJCbC1AQmB075QX4l5aYHeRbooNB8k5oY5pEEGQe7WeSmokWyex5vBB+S7UKA2sIJbd28f70USpj7++0sMqdEbJ2YpKCcaz8Q/uST5SNgaBsp1M2SSUGSiFXQV1JQZJbBmLiSSQxuGN0Z+oSSR5Gju9GISSUWNDmLjikkqyZzcU4G6SSRJDwU6UkkhilNOi6kmgAgruDvMpJKxbFcjmI+FyPhD7g6JJKb2IogYke8u4d5h4kxCSSEBKpafl+irPaGRc7t/wDMEkkICU1gzGw0VZsc3P8AUfVJJTRFk55uFQYge+eRMcl1JOIpk93HeSJP5QoWPM0gTcyUklYtytmVfVMm514rqSS0lJ//2Q=="/>
          <p:cNvSpPr>
            <a:spLocks noChangeAspect="1" noChangeArrowheads="1"/>
          </p:cNvSpPr>
          <p:nvPr/>
        </p:nvSpPr>
        <p:spPr bwMode="auto">
          <a:xfrm>
            <a:off x="8672513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3335" name="AutoShape 23" descr="data:image/jpeg;base64,/9j/4AAQSkZJRgABAQAAAQABAAD/2wCEAAkGBhQSERQUExQVFBQUFRcXFRcYFRUYGhUXFBcXFBQUFhYYHCYeFxkjGRQUHy8gIycpLCwsFR8xNTAqNSYrLCkBCQoKDgwOGg8PGikfHyQsKSwsKSkpLCwsKSkpLCksLCkpLCwpLCksLCksKSwpLCwsKSwsLCwpLCwpLCwsLCkpKf/AABEIAMIBAwMBIgACEQEDEQH/xAAbAAABBQEBAAAAAAAAAAAAAAADAAIEBQYBB//EAEAQAAEDAgMFBQYDCAEDBQAAAAEAAhEDIQQSMQVBUWFxBoGRobETIjLB0fBSguEUI0JicpKi8TMVQ7IWU4PC0v/EABoBAAIDAQEAAAAAAAAAAAAAAAABAgMEBQb/xAAvEQACAgECBQIEBQUAAAAAAAAAAQIRAwQxBRITIUEiURQyYYEjQnGx4RVSkaHR/9oADAMBAAIRAxEAPwCphKE6EoXpzlDYShOhKEANhKE6EoQA2EoToShADYShOhJADYShPZSJ0H69OKK3ZdU3APgb/VYcnEMEHV2aYaXLJXRHhKEephHNs4QhQtWPLDIrg7KJwlB1JUNhKE6EoVhEbCSdCUIAbCUJ0JQgBsJQnQlCAGwuQnwlCAGQlCfCUIAbC5CfCUIAZC7C7CUIA5C5CdCUIA5CS7C6gB8JQnwlCBDISyp8JQgBkLkIkJQgBmVchEhMqOj5KMpKCcnsSScnSGuspGGw03cJHUdbqN7rjvkH5WhWdMhxBGu/mYXmdbr5ZfTDtH9ztabSKHqluT8JVAMRwtbUawfkp37SHGwiw5RzCg0ja4jzv3a/ou0j71zvP1j75LkWdGidi8KHtOkiO8bwqHaWzC33hpvV8KwgRvHgUytSJ6bxx3GD8lbg1E8E+aJXlwxyxqRlMq5Ct8bsJzZLPebw3jjbeFWZV7PBqIZ4c0H/AAecy4pYpcshmVchEypQryoZlSyp+VLKgBmVLKnQlCAG5UsqdCUIAYbIWP20PY4Ysktd7Rj7WBa/Mz80HwKBtWkajSxrsuk9/wArKHs1hpVjTdo6DG484XA4jqblyR/L+/8AB09Jh7cz8mhYaWSXe6SQJzfDO8zuC7TwtN9X2dOq1xjNodNd0jzVfhjZ1I3aZHERNlabCwTaBLWGmS7loJ4Lnw1+bGn639+/7muelxyfyk1/ZiCB7Vsm/wAJ+vXwUPF7JLAffa6DBEEX3iTYnkrPaWOdRAeRnEi3Acb6BdpNoVQXOY4ZryQ4g/0vFt2hupw4nqLTbv7IhPR4qrb7mchLKpeOoNa73CCDzmOqjwvUYsiyQU15ONOLhJxYzKknwkrCISEoRMqWVAgcJQiZUsqQA4ShFayVGrVYNtBqVk1Osx6f5u79jRh088u23uOe6OvBQTmJkgchrHdvU9rswmLgJ7GA9fHyK85qddkz9n2XsdnBpIYu+7IrGE6gciBlPSOIVhghBAI6ct47jKY3Ci8C9pmfJWFCna/n3/osNmsMWSBx6LgafO/zXcpGlwPv76IzG6E2+agySGveAOcp7a9uKFUZfd699lwx370hhnVpAug18rtRJ4kCfFMc+DZHosDjopRk4u06E0nuV1fDAagRxH6KP+y5vhM8t/cd61L9nyCYWRx4NOoRoAZHRbMOuz4n2lf0fczZNJhyLav0GliWVSW1BUF7Hj9fqhvpEGDqvT6XVw1Ebjv5Rw9Rp5YXT29wWVLKiZVyFsMwzKmvIAk6BFhRdog5IGpMDqqc2Tp43L2J4480lEhUiXVgALkS7v0t0R+1OzSGsrNsR7h77jylS+z+HF3O+Lf3WWiFKWQQC2ZINwRHBeLlkbnzM9KoLlpHn2B2plID5B6K5wfaGD7lJz3aHRo7yVYbT2bShpYwAHUga8LqNRwwbouhpNF8T6n2Rj1Gp6Pp8hK+0q1ZjmPZRYx24AvcOeYwAfFAwVD2UGm5zSN4cfMad0I8JQu9j0WDGqUf89zlT1GSbtsficU6oZeQTxgBByp8JQtUYqKpbFLbbtjIXESElIQWEoRMqWVIQOF1lOTAT8qhu2nBexvxC08Cses1HQx8y38GjT4urOnsHqxJAvGvPiodWnI+96s8DgiR6orsHAiF5GWSU5OUnbPRRgoqkQ8NhxkuLnehvcAYGgVhihkpE8AqT9qBuLqNWSbLOhVi4i/jfipbHSqei+4nRTASD9/JMVlvTEd6aWniT19LILan+k4Yjh4JUNMLMDn3pryACfue9DLgBOqYZN9yVErFGm9TsELg/YQKFMkq2wuGgc9/Likwslt0PJZftVhxLSNb+V4571pySqbbGGzixu3dxSGjKUHajeDbuN1cYan7Zpv7w+Hd+VVDKkEWLSA7NMAtOctHUHK/yV7smiRJG8/JW480sM1OG5HJjjli4yID6ZBgiCmwrzGUmmMwIM2I1uVBOBG5w7x3L0uHimGcfW+VnBy6DLF+lWiA62qZSw2bM5wIsWsnzPkpp2bmIBNhf6SuVnWgaDT5rm8Q4gsq6ePb3Nuk0bh657ldQkA5d5HrBV5tKtkw5dfQTbxVXhcoiTvHqrfHuBoxxIHzK5eODyTUVuzdOShFyfgjsqh2GBnMCQWlQcqJg6uRr6YbDS6RwFot5JZV6jhmKWLHKMl5Zw9bkjOakvYHlSyomVLKumYQeVLKiZUsqAB5UkTKkgAmVLKnwlCABm1+CyvZqqX1HE3zEnreJ8lrHtsehWK7L1D7RsfgC4nFvlX3Olw/5mel4GlASq0fesiYN1hxR3N3rzR2ym7QuDMPUJsBHeSQIXn1DGZTP8Pot520ouqYVzGCTnabb8suPovMKdQxzWnCrjZRkdOjVYTHA79FZDH6Dd9wsVQrkK3oYonenKFBGVmlZifvRS2ut1VDgmyZJgcrq6osAG7vj0VTLUGjM4KRTpmRvCbhqet1YU2brKNjB0wRbST9lWVKqG2Opv5qoxeLykfLuVc/H/vGibkHyj/9eSQzXmtIVe8AkpuFr+6BK5VseqrsmkRMdsdtSTYEiM0Xtp5kqRgMPkaBoUaliNUXDU81yOY6XQwBVqMhRKuEv1+wrB7SIJTGwSJ0TEVtf3Qq59IZc08+qttrOEEC5Og9ZVI7COaBeW8T4ppCC4fCtNOSPekHvCe90xyQ8OCBvRIXo+F6Nw/Gn9v+nF12oUvw4/cZCUIkJQu6csHCUIkJQgAcJQiQuQgBkJIkLiACQlC6ko8yHTIe1qhbQquGoY6PCFguzmIy1ByJb43C9Cx72Ck81LMynN0j1XnGAEvMbwHDqP0IXG4l3r9DoaLsexYC7AeSmPCq9jVZotPIKya+YXmnudxEPG2APAjxgrD9rNj0yx1anZwu9o0I3uHAha7tTiwxlMSJe/xytM+o8VW0cK1+oBa4HMOULThi+1GfM13POqfNSaVQhaXH9jwb0jH8rtO527vlZvF4J9J2V7S07uB5g6Fbs2nnj+Zfcz4ssZ7Mu9lYqFbVdpwRAJtc8D0WPwuMym5juVthtsMAgyeYBWCUWa4yLultjcAVOw+IqOEAG+8/fNVmCxjTozvNlfYao4izmt6CT3KplhHfgXEEuOizeIx8YuNzW5e8kE/LwW6/Y/3dR0yWsJufwiT6LzzZdQftDswBc+YJ3EmSBwJ0lTguzZXJ90jVU8fcQpOIxZLQeCo8LVdnyxINwYgxwICsajwGkv8Ada25J+ipce5cn2JGErnU7/RWVXaxpw0CTEz4D6qqwdSRmAtukRPOOCdUwwcSSJJ1N7+C6Wn4dkyx5n2/Uw5tbCDpdzrNtybkWXMTttjWyXtHPnrFkAbHpf8Att8EVmCYNGNHRoWpcId95Io/qPtEqqe2cz/dDqk7w0x46Kwaxzrv03N+ql5Esi24OHYcT5n3f+jNl1mSapdgUJQi5Esi6fOjDysFCUIuRLKjnQcrAwuwiZVzKjnQcjBwlCJC4Uuoh8jGQurspI6iDkZHGKbxHiunFtGrh4rGDbFY6MP9qPT2hiD/ANo/2lcN6xnWWmRJ7S1zXbSYJa0uvcayGjTq5Z9jAyow7iCB/d8wPJWOMNYw57C2IyiCIgyXffFQBhi9zAwEu92BzgT/AOTllnkeR22WKCh2R6b2bdNENO5Px+2XUamRrQYaDM8R9ZHcgdlPfpgbwMvhxR9uYfJUYcou3KbiZaSdfzLmeTdboou0uLZXpMBik8OcQRxhs90ImzNnupPvX9ozKQQWwZ3aa/ohYnB1HuJbka5sZS86B1y5ttSA0T14pg2bi91Ske/9Fuw5o413qzNPE5l77RvH1TalOm74g10cWz6hUb8HjJ1b3ZU+ns/GHV4HUj5LW+IN70UrRrxZLxewcM65YG82y3yFvJQD2Son4alQdwPyCs6Oxap+OuT0aI8/oplDY0avqH80egWaerxvdIvjp5Lyymw/ZgDSrUj+kKXRwDWOGWpUniRIMfl+4VwzZbf5/wC9/wBUOvsEO0qPb3k+pVK1OLzEs6Mv7itx+zXOa4NxVSnn1EtLSNYy2gd6x9Kg6njDTFTPlbOYCNQDGq3n/pMHWtU8GrLYTZcY7EQS4MIYCSJMAAzA5FTlmxTi1BUV9KcWm3ZOpMIcHcPRW2z6ZfmeQS1piYkTr5W8VFNExZa3ZuG9lTazeBfqbnzWWOXpyUqui9w5ouJSmsz8TfFMOKp/iCvcZs2lV+NjXc4g9zhceKze0ewDXSaVV7Dwd7w8Rcea6MeK3uqMj0K8BX46mP4gop2wJs23EuaFnsf2RxNPVrnjiwlw8NR3hVr9nVBq1/8AkrvjnLZkPhUvBthtenF4HLM0oVbbjQfdgjiTHlqsMcK7ge/Mmuw7uB8E/ipB8PE3tPblIi7g3vlddt2j+MLz12GPByYaHJ3j+iPipB0Im8q9o6e6/UgITu07OXj+iwjmdfH9Ewjl9+CPiZC6ETdYjtOyPc15/RQ6vaZ25zfALHP6ev0Qi3kl15MOlE2Z7Ru/H/i1DHaYjV09wCxpbyTCCjqz9x8kfY3I7Wt3kDu+jklhYP2UkdSfuLkj7Gmbtup+M+Sf/wBZqfid4qyo7Ew4Ew53e4+TdVZUNkURpTb3ifVct5ILwblCXuZl2Ne/UuO7UnVdoYR+YZGOiBEAyDF7rZU6IGgA6CPRGa1Q69bIfSvyP7GPysGa0OcDOoINx6LU47AU6jWlwnKZ62JI8ln9i4eH1G8Sx397Gk+cq8xji1ok3AdHcI+aqlvY17GNqbLe97nuqmXGbCI4ATuCk0dmx/3Kh/PHopgYntaoPIyzlQylRA4nqSfVSGgLjWIgYOKg5Do61EBQw1PazmlY6HhPCGGFdAKVjCBZjs7gC72tSP8AlqvcOmYwtI90A9FZbL2WKdNrTubf5+oV+LZlU90UtDZMOa47jPfz+9ysw5LFu94xushB6rm7ZJLsFJTC4rheuSokgVSsVFqunX0UxwUd7UwIFbDtO5vgFW4rZAOkDvd8irtzEFzfuFYpNCaMviNjOGh8z81V4jD5fi9Cts9nIeCi16QP8I8JV0crIOCMO7LzQnZefitNi8PrDY/+MfVVdTAmdY6t+hWiM0ylxZUuaOaE9nI/fcp1bBHr3FR34X7gq1SRBohPb18UFw5eanuojmhOp8ipKRCiEfu6SlZBw+/FJSsVHojGwjNQKT57vVFBjquO2bgzQnxu3/X/AGhN8eSI2pkcwuEgOaXHlIJ+UpEi02dhyMTVaN1Oi7+3Mz0Cs9rkQeIb6kD5qJsiu19WrUaQ4e6zh8BdmFubvJHxwzF7Yvkme6f/AKqctitblOHf7Tw5CiB10Ke1pGt1SWhQ9Oa7r4ITHooImJvwSGECcG31Q2jy5J7W70gHnquhyYfTquoAkYelne1vFwnoLn081f2EumxGUdxJPqPBZmniMj2O1jN/4n6K12pi/caG2zQegi/3zV8HULKpK5EE1JvxTQ5Na5JzhMX8FTZbQ8FKU2PuE3fw8vmgQ9Nc1cn7lNcmI46mhOpI8ppCYEV1HmUF1FTy0IbqQ4poCsfQUStgQfsK4qUEB2HKmmBn62yh0UKtso8T5LTvodPBR30OitU2iDimZOrhCOPgFFfI4/fcte/D8go1XBzuHgrVkK3AyBqfypLSnZw/CPBJWdREORlo3TW6IDyv8lmMV2gc6zPdHHf+ihnGPP8AE6epWXpNlnURuBUkc+HBPDt9+9YQYp4PxGepRztB51e6/Mo6IdU0mwMaMLjHseSKdYhzHTaTMieM27gtk85q7HTZ1ID+oAvC8x2djv3gDzLTYzeOC2+MxJouwjv4TmafEPA8HP8ABKaCLBvF8usW6EWKcOOnGfRZ7tlSfTxBc1zgyqM4gmJ0cPn+ZUlPG1BYPdHUpLDatMl1aN9Tdxb4hGaRYmPryHBYKntmqLB5y87+qM3btY2zx3DxSeFjWVG5c8yI7/oqHaW16zKjmgs4gRu53VaNrYl8AFzuJaFHZga1V5s6Tc5pAtx4ojjS3FKTexPZ2mrkwCCSbQBqd3NScJVxczLWybgxHgu7M2UWQ54HtM1r2jyurupMAcTcjQcyN6jKUV8qJRi/LJOGcHVabTBlxt+VxUzaNENDL6g68iomzKR/aaQP8OZ3+OUW6uUrtIwF1NpnQnSx4id2iX5A/ORfacgu+05BQWTe4HAawe9GAiOMbp1VZYSCwEXHmuPqbhM8ZQi5x5rhFjbyT7AFdXiJ9J+STq4GoJuNw3nVBp0zpAAGl7rsEHUeKOwgwdNxOvDysmsJvJA4ROiGdNSD0FuXBOyBMVDi8cfvwTSeZ8kx5jQT3oT5HwiTz396aCgxqCY+SY6oJibobnERbrH6IRnkmKg5goTmBA9q7TXvAXCSBYKYjr6IQH0uaeaxEAm50t9gJVC7XX5/qmIjmmUk/Md9uSSlQrMBK60rlxqEgtJnCByNTYTZokqTg8BTeB+9yngWgeF1MHZt02eI4wZVbmluTUG9iJR2XWOjHdYj1W5rYF+J2fGlakWuHVlj/iT4LNt2ZXb8FUdJcPqtX2GrvzPbWAvadxDgR6j/ACVTlflEuWkC2ls39swjQIFWmf8AIWe3vFx0Cx+I2BVYJjMOV/JakbRdhseaDmOisQAZAFrNqA7wRAI4tWj2jsAOl7HZDvB+EnrulQUpRJNRZ5TQow795LRy18wr5uw6T2/u336g+KtsRgQSQ9rXEW485ChVdhjNmpk03D8Jt4IeS/oSUK+oNmDxDBDarSNwN/UKwo4mqGgVGBx4sINv6SR5If7LXFxVDj+EtAB8NERm0iB+9Y5p45SR3EKpu/Zk0qD0MQxzvdII3gmHAjdBujtqCY3eigmhQqEOLbnQlpbPeYlcr7Oa3/icWO43IPIgqLSJJs0Gwgc7yTmyhoEA/wAThvOvwo+32Zi3Kb37tFXdj6zwarat3e6W21aJmI5keIV9jvZmnDoDgTHEFWuPpoq5vVZnX0zBMXAvz6EJ9RkAac5UWjWfmcHaScptpNhI1496cXkqlquxcnfcMa3DXkl7e1wgFjt3qE0B/BKh2G9qnNxLQowq8YXWUg7gnTE6JTq0oAqG8xN4idN084XRAsk6EwGiSbkR3yuVKbCQSJI0JQqmJpg3cJ6qO/Fh3wtJE8xHNTSZHsSnMgyIjeDfwKE4SZuDy+iHWDos7pF/EFDp1H/xBsHRzZt1BunTAIGXMnXgI+f0TcRSJjK5o4y3XzTKuKyxIJnWI8kNtczdpHEWkcCpKyLoKaFokKP7ICdSOpKeajgNJHIH0hDfJOoHIiVJEWNFIcfX6pIkfcJJiK3K06tB7go2I2Ox12+6eWngpNNiOKfNRuS2JVF7lN/0B257fNHpYPEsgNdYaDNbpBVsG80RreaHkn5EoR8EKltioz/lpmPxBW2yO0FP2rIdqQI0JkiPOED2feg09n0w/OB70yOR5cFG1uyVPY3u2/Z1QLXb8JGonXu0tyWbxVfK7IXh28QSR+h5JrNovcILp/qg+eqh1qkW4k3A1J101SdMUU0S88LoxKi5rwZv4IjQAq6LLJH7RyRBiiovRc9reIRQyTiqftGls2PjbQgqtfhazYDauYfzD1Knh3RdbPEIUmhONlv2YqBkvrOaKnwho0jjJ1JRNvPaWl7W++fM6XB3KmNYjUW5SfLengEnkpc/0I9OmOi194vHFcDI0TimZlWWD5TqdtUB9TouCsigC1aTTulCaQ2zQmvroJqOKkkIJVJOpCQfOt0EvPJFNG0kqVMR3oPJdLihsbz107l2RflzRQHHJpQ61cAWPL7lAdiHm4aCN9xIPTepJCbC1AQmB075QX4l5aYHeRbooNB8k5oY5pEEGQe7WeSmokWyex5vBB+S7UKA2sIJbd28f70USpj7++0sMqdEbJ2YpKCcaz8Q/uST5SNgaBsp1M2SSUGSiFXQV1JQZJbBmLiSSQxuGN0Z+oSSR5Gju9GISSUWNDmLjikkqyZzcU4G6SSRJDwU6UkkhilNOi6kmgAgruDvMpJKxbFcjmI+FyPhD7g6JJKb2IogYke8u4d5h4kxCSSEBKpafl+irPaGRc7t/wDMEkkICU1gzGw0VZsc3P8AUfVJJTRFk55uFQYge+eRMcl1JOIpk93HeSJP5QoWPM0gTcyUklYtytmVfVMm514rqSS0lJ//2Q=="/>
          <p:cNvSpPr>
            <a:spLocks noChangeAspect="1" noChangeArrowheads="1"/>
          </p:cNvSpPr>
          <p:nvPr/>
        </p:nvSpPr>
        <p:spPr bwMode="auto">
          <a:xfrm>
            <a:off x="8672513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13337" name="Picture 25" descr="https://encrypted-tbn0.google.com/images?q=tbn:ANd9GcS2Y2gt5AsE_gTXj60ld6ZenXZTTp02gIJGv2Y42YeLA04P6mcsQ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3572"/>
            <a:ext cx="9144000" cy="6921572"/>
          </a:xfrm>
          <a:prstGeom prst="rect">
            <a:avLst/>
          </a:prstGeom>
          <a:noFill/>
        </p:spPr>
      </p:pic>
      <p:sp>
        <p:nvSpPr>
          <p:cNvPr id="17" name="הסבר ענן 16">
            <a:hlinkClick r:id="rId3" action="ppaction://hlinksldjump"/>
          </p:cNvPr>
          <p:cNvSpPr/>
          <p:nvPr/>
        </p:nvSpPr>
        <p:spPr>
          <a:xfrm>
            <a:off x="2285984" y="214290"/>
            <a:ext cx="3286148" cy="1000132"/>
          </a:xfrm>
          <a:prstGeom prst="cloudCallout">
            <a:avLst>
              <a:gd name="adj1" fmla="val -49100"/>
              <a:gd name="adj2" fmla="val 915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bg1"/>
                </a:solidFill>
              </a:rPr>
              <a:t>من أنا ؟</a:t>
            </a:r>
            <a:endParaRPr lang="he-IL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1729</TotalTime>
  <Words>423</Words>
  <Application>Microsoft Office PowerPoint</Application>
  <PresentationFormat>‫הצגה על המסך (4:3)</PresentationFormat>
  <Paragraphs>189</Paragraphs>
  <Slides>42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42</vt:i4>
      </vt:variant>
    </vt:vector>
  </HeadingPairs>
  <TitlesOfParts>
    <vt:vector size="47" baseType="lpstr">
      <vt:lpstr>Arial</vt:lpstr>
      <vt:lpstr>Calibri</vt:lpstr>
      <vt:lpstr>Times New Roman</vt:lpstr>
      <vt:lpstr>Wingdings</vt:lpstr>
      <vt:lpstr>ערכת נושא Office</vt:lpstr>
      <vt:lpstr>מצגת של PowerPoint</vt:lpstr>
      <vt:lpstr>מצגת של PowerPoint</vt:lpstr>
      <vt:lpstr>الدرس : حرف الجيم</vt:lpstr>
      <vt:lpstr>مصطلحات: حرف الجيم في اول الكلمة وسطها واخرها مقاطع طويلة وقصيرة 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مهام محوسبة للتلميذ تنوير حوسبي(مهارة القرن 21) </vt:lpstr>
      <vt:lpstr>מצגת של PowerPoint</vt:lpstr>
      <vt:lpstr>מצגת של PowerPoint</vt:lpstr>
      <vt:lpstr>מצגת של PowerPoint</vt:lpstr>
      <vt:lpstr>التعرف على حرف الجيم في اول الكلمة وسطها واخرها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Fantom</dc:creator>
  <cp:lastModifiedBy>Admin</cp:lastModifiedBy>
  <cp:revision>93</cp:revision>
  <dcterms:created xsi:type="dcterms:W3CDTF">2012-05-14T13:14:11Z</dcterms:created>
  <dcterms:modified xsi:type="dcterms:W3CDTF">2023-11-14T07:15:40Z</dcterms:modified>
</cp:coreProperties>
</file>